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36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35.xml" ContentType="application/vnd.openxmlformats-officedocument.presentationml.slide+xml"/>
  <Override PartName="/ppt/slides/slide26.xml" ContentType="application/vnd.openxmlformats-officedocument.presentationml.slide+xml"/>
  <Override PartName="/ppt/slides/slide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38.xml" ContentType="application/vnd.openxmlformats-officedocument.presentationml.slide+xml"/>
  <Override PartName="/ppt/slides/slide32.xml" ContentType="application/vnd.openxmlformats-officedocument.presentationml.slide+xml"/>
  <Override PartName="/ppt/slides/slide44.xml" ContentType="application/vnd.openxmlformats-officedocument.presentationml.slide+xml"/>
  <Override PartName="/ppt/slides/slide37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7.xml" ContentType="application/vnd.openxmlformats-officedocument.presentationml.slide+xml"/>
  <Override PartName="/ppt/slides/slide33.xml" ContentType="application/vnd.openxmlformats-officedocument.presentationml.slide+xml"/>
  <Override PartName="/ppt/slides/slide31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3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46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1.xml" ContentType="application/vnd.openxmlformats-officedocument.presentationml.tag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9" r:id="rId2"/>
    <p:sldMasterId id="2147483693" r:id="rId3"/>
    <p:sldMasterId id="2147483707" r:id="rId4"/>
  </p:sldMasterIdLst>
  <p:notesMasterIdLst>
    <p:notesMasterId r:id="rId50"/>
  </p:notesMasterIdLst>
  <p:sldIdLst>
    <p:sldId id="256" r:id="rId5"/>
    <p:sldId id="258" r:id="rId6"/>
    <p:sldId id="259" r:id="rId7"/>
    <p:sldId id="300" r:id="rId8"/>
    <p:sldId id="301" r:id="rId9"/>
    <p:sldId id="302" r:id="rId10"/>
    <p:sldId id="303" r:id="rId11"/>
    <p:sldId id="304" r:id="rId12"/>
    <p:sldId id="320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264" r:id="rId28"/>
    <p:sldId id="265" r:id="rId29"/>
    <p:sldId id="325" r:id="rId30"/>
    <p:sldId id="324" r:id="rId31"/>
    <p:sldId id="329" r:id="rId32"/>
    <p:sldId id="267" r:id="rId33"/>
    <p:sldId id="319" r:id="rId34"/>
    <p:sldId id="327" r:id="rId35"/>
    <p:sldId id="328" r:id="rId36"/>
    <p:sldId id="276" r:id="rId37"/>
    <p:sldId id="277" r:id="rId38"/>
    <p:sldId id="278" r:id="rId39"/>
    <p:sldId id="326" r:id="rId40"/>
    <p:sldId id="321" r:id="rId41"/>
    <p:sldId id="323" r:id="rId42"/>
    <p:sldId id="275" r:id="rId43"/>
    <p:sldId id="270" r:id="rId44"/>
    <p:sldId id="271" r:id="rId45"/>
    <p:sldId id="272" r:id="rId46"/>
    <p:sldId id="273" r:id="rId47"/>
    <p:sldId id="299" r:id="rId48"/>
    <p:sldId id="274" r:id="rId49"/>
  </p:sldIdLst>
  <p:sldSz cx="24384000" cy="13716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Barclaycard Co Lt" panose="020B0503060202020204" pitchFamily="34" charset="0"/>
      <p:regular r:id="rId55"/>
    </p:embeddedFont>
    <p:embeddedFont>
      <p:font typeface="Expert Sans Regular" panose="020B0503030103020204" pitchFamily="34" charset="0"/>
      <p:regular r:id="rId56"/>
      <p:bold r:id="rId57"/>
      <p:italic r:id="rId58"/>
      <p:boldItalic r:id="rId59"/>
    </p:embeddedFont>
    <p:embeddedFont>
      <p:font typeface="Helvetica" panose="020B0604020202020204" pitchFamily="34" charset="0"/>
      <p:regular r:id="rId60"/>
      <p:bold r:id="rId61"/>
      <p:italic r:id="rId62"/>
      <p:boldItalic r:id="rId63"/>
    </p:embeddedFont>
    <p:embeddedFont>
      <p:font typeface="Century Gothic" panose="020B0502020202020204" pitchFamily="34" charset="0"/>
      <p:regular r:id="rId64"/>
      <p:bold r:id="rId65"/>
      <p:italic r:id="rId66"/>
      <p:boldItalic r:id="rId67"/>
    </p:embeddedFont>
    <p:embeddedFont>
      <p:font typeface="Helvetica Neue" panose="020B0604020202020204" charset="0"/>
      <p:regular r:id="rId68"/>
      <p:bold r:id="rId69"/>
      <p:italic r:id="rId70"/>
      <p:boldItalic r:id="rId71"/>
    </p:embeddedFont>
    <p:embeddedFont>
      <p:font typeface="Arial Black" panose="020B0A04020102090204" pitchFamily="34" charset="0"/>
      <p:bold r:id="rId72"/>
      <p: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8F3C4A1-1F4A-4A39-82B1-8B9778B95AF7}">
  <a:tblStyle styleId="{28F3C4A1-1F4A-4A39-82B1-8B9778B95AF7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374" y="-67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font" Target="fonts/font2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c:spPr>
          <c:explosion val="5"/>
          <c:dPt>
            <c:idx val="0"/>
            <c:bubble3D val="0"/>
            <c:spPr>
              <a:solidFill>
                <a:srgbClr val="FFFF00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</c:dPt>
          <c:dPt>
            <c:idx val="2"/>
            <c:bubble3D val="0"/>
            <c:spPr>
              <a:solidFill>
                <a:srgbClr val="00B0F0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</c:dPt>
          <c:dPt>
            <c:idx val="3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4.9000000000000002E-2</c:v>
                </c:pt>
                <c:pt idx="1">
                  <c:v>0.127</c:v>
                </c:pt>
                <c:pt idx="2">
                  <c:v>0.82299999999999995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image" Target="../media/image44.jp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image" Target="../media/image44.jp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30E056-4133-42A4-8C12-492A51916E6E}" type="doc">
      <dgm:prSet loTypeId="urn:microsoft.com/office/officeart/2008/layout/HexagonCluster" loCatId="relationship" qsTypeId="urn:microsoft.com/office/officeart/2005/8/quickstyle/3d9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E91D5CE-7B84-4623-9AFB-451FCBC27A31}">
      <dgm:prSet phldrT="[Text]"/>
      <dgm:spPr/>
      <dgm:t>
        <a:bodyPr/>
        <a:lstStyle/>
        <a:p>
          <a:r>
            <a:rPr lang="en-GB" dirty="0" smtClean="0"/>
            <a:t>Talent Management</a:t>
          </a:r>
          <a:endParaRPr lang="en-US" dirty="0"/>
        </a:p>
      </dgm:t>
    </dgm:pt>
    <dgm:pt modelId="{447189C9-BCBD-4B07-BF33-D2FF5E1A1C1B}" type="parTrans" cxnId="{CEA91F96-86E8-47A9-A619-48ED588E41DD}">
      <dgm:prSet/>
      <dgm:spPr/>
      <dgm:t>
        <a:bodyPr/>
        <a:lstStyle/>
        <a:p>
          <a:endParaRPr lang="en-US"/>
        </a:p>
      </dgm:t>
    </dgm:pt>
    <dgm:pt modelId="{C5C1D0E7-5169-4368-8C6D-B889EEDED112}" type="sibTrans" cxnId="{CEA91F96-86E8-47A9-A619-48ED588E41D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5A4925CF-0EA1-459B-B762-2AC71008509E}">
      <dgm:prSet phldrT="[Text]"/>
      <dgm:spPr/>
      <dgm:t>
        <a:bodyPr/>
        <a:lstStyle/>
        <a:p>
          <a:r>
            <a:rPr lang="en-GB" dirty="0" smtClean="0"/>
            <a:t>Leadership Development</a:t>
          </a:r>
          <a:endParaRPr lang="en-US" dirty="0"/>
        </a:p>
      </dgm:t>
    </dgm:pt>
    <dgm:pt modelId="{EFD7BADD-053A-4A68-81D1-C6F3F120FC7A}" type="parTrans" cxnId="{9A200E53-4CAB-49D3-A677-81A0C8C7F556}">
      <dgm:prSet/>
      <dgm:spPr/>
      <dgm:t>
        <a:bodyPr/>
        <a:lstStyle/>
        <a:p>
          <a:endParaRPr lang="en-US"/>
        </a:p>
      </dgm:t>
    </dgm:pt>
    <dgm:pt modelId="{6960D65A-ECA4-4909-9FDC-7E4BCFCC1B02}" type="sibTrans" cxnId="{9A200E53-4CAB-49D3-A677-81A0C8C7F556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AB3CAF64-1C5C-4F4C-A0B7-4FAF42D924D5}">
      <dgm:prSet phldrT="[Text]"/>
      <dgm:spPr/>
      <dgm:t>
        <a:bodyPr/>
        <a:lstStyle/>
        <a:p>
          <a:r>
            <a:rPr lang="en-GB" dirty="0" smtClean="0"/>
            <a:t>Innovation Trajectory</a:t>
          </a:r>
          <a:endParaRPr lang="en-US" dirty="0"/>
        </a:p>
      </dgm:t>
    </dgm:pt>
    <dgm:pt modelId="{5350CB34-2541-435B-AFEF-94C458B8F8C1}" type="parTrans" cxnId="{6661127B-7943-4C4E-9BAD-0343E1266A4A}">
      <dgm:prSet/>
      <dgm:spPr/>
      <dgm:t>
        <a:bodyPr/>
        <a:lstStyle/>
        <a:p>
          <a:endParaRPr lang="en-US"/>
        </a:p>
      </dgm:t>
    </dgm:pt>
    <dgm:pt modelId="{625982A7-6E0E-4E5E-9F1B-576C5BB7671C}" type="sibTrans" cxnId="{6661127B-7943-4C4E-9BAD-0343E1266A4A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42AA346B-DA63-4CD5-A9E1-82738C562B6C}">
      <dgm:prSet phldrT="[Text]"/>
      <dgm:spPr/>
      <dgm:t>
        <a:bodyPr/>
        <a:lstStyle/>
        <a:p>
          <a:r>
            <a:rPr lang="en-GB" dirty="0" smtClean="0"/>
            <a:t>Reputation &amp; Brand</a:t>
          </a:r>
          <a:endParaRPr lang="en-US" dirty="0"/>
        </a:p>
      </dgm:t>
    </dgm:pt>
    <dgm:pt modelId="{96B193ED-EF61-459B-AC3D-0A89BE2495DE}" type="parTrans" cxnId="{5789C7E2-2719-4555-828E-12CE568688E7}">
      <dgm:prSet/>
      <dgm:spPr/>
      <dgm:t>
        <a:bodyPr/>
        <a:lstStyle/>
        <a:p>
          <a:endParaRPr lang="en-US"/>
        </a:p>
      </dgm:t>
    </dgm:pt>
    <dgm:pt modelId="{8989713F-8BA4-47EB-B482-ADBCF94A915C}" type="sibTrans" cxnId="{5789C7E2-2719-4555-828E-12CE568688E7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en-US"/>
        </a:p>
      </dgm:t>
    </dgm:pt>
    <dgm:pt modelId="{78CC5371-14FF-4052-BF57-81DBA9B363BE}">
      <dgm:prSet phldrT="[Text]"/>
      <dgm:spPr/>
      <dgm:t>
        <a:bodyPr/>
        <a:lstStyle/>
        <a:p>
          <a:r>
            <a:rPr lang="en-GB" dirty="0" smtClean="0"/>
            <a:t>Growth</a:t>
          </a:r>
          <a:endParaRPr lang="en-US" dirty="0"/>
        </a:p>
      </dgm:t>
    </dgm:pt>
    <dgm:pt modelId="{E5F7B77F-3601-4B58-ADD3-6D829D5B0F51}" type="parTrans" cxnId="{CD153299-451E-472B-837D-6D2F99DFA8F4}">
      <dgm:prSet/>
      <dgm:spPr/>
      <dgm:t>
        <a:bodyPr/>
        <a:lstStyle/>
        <a:p>
          <a:endParaRPr lang="en-US"/>
        </a:p>
      </dgm:t>
    </dgm:pt>
    <dgm:pt modelId="{A949BFE9-D0D9-439D-8B17-74FB4D5C346D}" type="sibTrans" cxnId="{CD153299-451E-472B-837D-6D2F99DFA8F4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50F39734-2B56-4566-90A6-7E966723E45E}" type="pres">
      <dgm:prSet presAssocID="{1630E056-4133-42A4-8C12-492A51916E6E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44A31C3A-8FCE-4DEB-B4D9-A291084136F6}" type="pres">
      <dgm:prSet presAssocID="{6E91D5CE-7B84-4623-9AFB-451FCBC27A31}" presName="text1" presStyleCnt="0"/>
      <dgm:spPr/>
      <dgm:t>
        <a:bodyPr/>
        <a:lstStyle/>
        <a:p>
          <a:endParaRPr lang="en-US"/>
        </a:p>
      </dgm:t>
    </dgm:pt>
    <dgm:pt modelId="{05F2530E-D62B-43A8-A78D-3F2B53E81FC3}" type="pres">
      <dgm:prSet presAssocID="{6E91D5CE-7B84-4623-9AFB-451FCBC27A31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363565-1601-433E-ADF7-03E2702C1A33}" type="pres">
      <dgm:prSet presAssocID="{6E91D5CE-7B84-4623-9AFB-451FCBC27A31}" presName="textaccent1" presStyleCnt="0"/>
      <dgm:spPr/>
      <dgm:t>
        <a:bodyPr/>
        <a:lstStyle/>
        <a:p>
          <a:endParaRPr lang="en-US"/>
        </a:p>
      </dgm:t>
    </dgm:pt>
    <dgm:pt modelId="{FDBFE483-988D-41B9-888B-8B2A004874F2}" type="pres">
      <dgm:prSet presAssocID="{6E91D5CE-7B84-4623-9AFB-451FCBC27A31}" presName="accentRepeatNode" presStyleLbl="solidAlignAcc1" presStyleIdx="0" presStyleCnt="10"/>
      <dgm:spPr/>
      <dgm:t>
        <a:bodyPr/>
        <a:lstStyle/>
        <a:p>
          <a:endParaRPr lang="en-US"/>
        </a:p>
      </dgm:t>
    </dgm:pt>
    <dgm:pt modelId="{22BBC150-E404-4E31-B616-073DD3628B3D}" type="pres">
      <dgm:prSet presAssocID="{C5C1D0E7-5169-4368-8C6D-B889EEDED112}" presName="image1" presStyleCnt="0"/>
      <dgm:spPr/>
      <dgm:t>
        <a:bodyPr/>
        <a:lstStyle/>
        <a:p>
          <a:endParaRPr lang="en-US"/>
        </a:p>
      </dgm:t>
    </dgm:pt>
    <dgm:pt modelId="{2AAE2322-1E56-49B7-AA65-8E86458E2CC3}" type="pres">
      <dgm:prSet presAssocID="{C5C1D0E7-5169-4368-8C6D-B889EEDED112}" presName="imageRepeatNode" presStyleLbl="alignAcc1" presStyleIdx="0" presStyleCnt="5"/>
      <dgm:spPr/>
      <dgm:t>
        <a:bodyPr/>
        <a:lstStyle/>
        <a:p>
          <a:endParaRPr lang="en-US"/>
        </a:p>
      </dgm:t>
    </dgm:pt>
    <dgm:pt modelId="{D475AEF7-9EF3-4BB4-9861-9278F2A7F274}" type="pres">
      <dgm:prSet presAssocID="{C5C1D0E7-5169-4368-8C6D-B889EEDED112}" presName="imageaccent1" presStyleCnt="0"/>
      <dgm:spPr/>
      <dgm:t>
        <a:bodyPr/>
        <a:lstStyle/>
        <a:p>
          <a:endParaRPr lang="en-US"/>
        </a:p>
      </dgm:t>
    </dgm:pt>
    <dgm:pt modelId="{10B996C2-2858-42F7-80C2-933166A3BD69}" type="pres">
      <dgm:prSet presAssocID="{C5C1D0E7-5169-4368-8C6D-B889EEDED112}" presName="accentRepeatNode" presStyleLbl="solidAlignAcc1" presStyleIdx="1" presStyleCnt="10"/>
      <dgm:spPr/>
      <dgm:t>
        <a:bodyPr/>
        <a:lstStyle/>
        <a:p>
          <a:endParaRPr lang="en-US"/>
        </a:p>
      </dgm:t>
    </dgm:pt>
    <dgm:pt modelId="{937DB15A-8902-4C54-A16F-712B91D2A751}" type="pres">
      <dgm:prSet presAssocID="{5A4925CF-0EA1-459B-B762-2AC71008509E}" presName="text2" presStyleCnt="0"/>
      <dgm:spPr/>
      <dgm:t>
        <a:bodyPr/>
        <a:lstStyle/>
        <a:p>
          <a:endParaRPr lang="en-US"/>
        </a:p>
      </dgm:t>
    </dgm:pt>
    <dgm:pt modelId="{4DFEE8F9-4068-42A7-8F01-FC5207FE23B5}" type="pres">
      <dgm:prSet presAssocID="{5A4925CF-0EA1-459B-B762-2AC71008509E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D8D6FD-38E0-43A0-B86F-CE11A2932FA7}" type="pres">
      <dgm:prSet presAssocID="{5A4925CF-0EA1-459B-B762-2AC71008509E}" presName="textaccent2" presStyleCnt="0"/>
      <dgm:spPr/>
      <dgm:t>
        <a:bodyPr/>
        <a:lstStyle/>
        <a:p>
          <a:endParaRPr lang="en-US"/>
        </a:p>
      </dgm:t>
    </dgm:pt>
    <dgm:pt modelId="{2242CA68-FD51-43CA-B17C-24C54675352F}" type="pres">
      <dgm:prSet presAssocID="{5A4925CF-0EA1-459B-B762-2AC71008509E}" presName="accentRepeatNode" presStyleLbl="solidAlignAcc1" presStyleIdx="2" presStyleCnt="10"/>
      <dgm:spPr/>
      <dgm:t>
        <a:bodyPr/>
        <a:lstStyle/>
        <a:p>
          <a:endParaRPr lang="en-US"/>
        </a:p>
      </dgm:t>
    </dgm:pt>
    <dgm:pt modelId="{C62CF373-10D6-4369-BA35-D049CD6AE34D}" type="pres">
      <dgm:prSet presAssocID="{6960D65A-ECA4-4909-9FDC-7E4BCFCC1B02}" presName="image2" presStyleCnt="0"/>
      <dgm:spPr/>
      <dgm:t>
        <a:bodyPr/>
        <a:lstStyle/>
        <a:p>
          <a:endParaRPr lang="en-US"/>
        </a:p>
      </dgm:t>
    </dgm:pt>
    <dgm:pt modelId="{91391498-5DB4-43CB-AA6A-5CC0B1AD9455}" type="pres">
      <dgm:prSet presAssocID="{6960D65A-ECA4-4909-9FDC-7E4BCFCC1B02}" presName="imageRepeatNode" presStyleLbl="alignAcc1" presStyleIdx="1" presStyleCnt="5"/>
      <dgm:spPr/>
      <dgm:t>
        <a:bodyPr/>
        <a:lstStyle/>
        <a:p>
          <a:endParaRPr lang="en-US"/>
        </a:p>
      </dgm:t>
    </dgm:pt>
    <dgm:pt modelId="{83A7C904-A1AB-475A-B248-DEA119F8D9D6}" type="pres">
      <dgm:prSet presAssocID="{6960D65A-ECA4-4909-9FDC-7E4BCFCC1B02}" presName="imageaccent2" presStyleCnt="0"/>
      <dgm:spPr/>
      <dgm:t>
        <a:bodyPr/>
        <a:lstStyle/>
        <a:p>
          <a:endParaRPr lang="en-US"/>
        </a:p>
      </dgm:t>
    </dgm:pt>
    <dgm:pt modelId="{D94243D9-4801-4475-ACA7-813677F4B24D}" type="pres">
      <dgm:prSet presAssocID="{6960D65A-ECA4-4909-9FDC-7E4BCFCC1B02}" presName="accentRepeatNode" presStyleLbl="solidAlignAcc1" presStyleIdx="3" presStyleCnt="10"/>
      <dgm:spPr/>
      <dgm:t>
        <a:bodyPr/>
        <a:lstStyle/>
        <a:p>
          <a:endParaRPr lang="en-US"/>
        </a:p>
      </dgm:t>
    </dgm:pt>
    <dgm:pt modelId="{209E0BE7-49B4-4D58-B40A-96CE18050CA2}" type="pres">
      <dgm:prSet presAssocID="{AB3CAF64-1C5C-4F4C-A0B7-4FAF42D924D5}" presName="text3" presStyleCnt="0"/>
      <dgm:spPr/>
      <dgm:t>
        <a:bodyPr/>
        <a:lstStyle/>
        <a:p>
          <a:endParaRPr lang="en-US"/>
        </a:p>
      </dgm:t>
    </dgm:pt>
    <dgm:pt modelId="{AC181669-A613-4813-872D-BC8095401457}" type="pres">
      <dgm:prSet presAssocID="{AB3CAF64-1C5C-4F4C-A0B7-4FAF42D924D5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C5F32E-A7B1-42E6-9F88-4C5F83E09744}" type="pres">
      <dgm:prSet presAssocID="{AB3CAF64-1C5C-4F4C-A0B7-4FAF42D924D5}" presName="textaccent3" presStyleCnt="0"/>
      <dgm:spPr/>
      <dgm:t>
        <a:bodyPr/>
        <a:lstStyle/>
        <a:p>
          <a:endParaRPr lang="en-US"/>
        </a:p>
      </dgm:t>
    </dgm:pt>
    <dgm:pt modelId="{A148FA51-B114-40B9-BCCB-E9E8C8542E2B}" type="pres">
      <dgm:prSet presAssocID="{AB3CAF64-1C5C-4F4C-A0B7-4FAF42D924D5}" presName="accentRepeatNode" presStyleLbl="solidAlignAcc1" presStyleIdx="4" presStyleCnt="10"/>
      <dgm:spPr/>
      <dgm:t>
        <a:bodyPr/>
        <a:lstStyle/>
        <a:p>
          <a:endParaRPr lang="en-US"/>
        </a:p>
      </dgm:t>
    </dgm:pt>
    <dgm:pt modelId="{A087312E-7623-49EE-9510-0A9C93C6A2CB}" type="pres">
      <dgm:prSet presAssocID="{625982A7-6E0E-4E5E-9F1B-576C5BB7671C}" presName="image3" presStyleCnt="0"/>
      <dgm:spPr/>
      <dgm:t>
        <a:bodyPr/>
        <a:lstStyle/>
        <a:p>
          <a:endParaRPr lang="en-US"/>
        </a:p>
      </dgm:t>
    </dgm:pt>
    <dgm:pt modelId="{9A7D8DF1-B62D-49B4-B26A-21E6F604983A}" type="pres">
      <dgm:prSet presAssocID="{625982A7-6E0E-4E5E-9F1B-576C5BB7671C}" presName="imageRepeatNode" presStyleLbl="alignAcc1" presStyleIdx="2" presStyleCnt="5"/>
      <dgm:spPr/>
      <dgm:t>
        <a:bodyPr/>
        <a:lstStyle/>
        <a:p>
          <a:endParaRPr lang="en-US"/>
        </a:p>
      </dgm:t>
    </dgm:pt>
    <dgm:pt modelId="{44151976-702C-46F2-96EB-C7A07C0EC853}" type="pres">
      <dgm:prSet presAssocID="{625982A7-6E0E-4E5E-9F1B-576C5BB7671C}" presName="imageaccent3" presStyleCnt="0"/>
      <dgm:spPr/>
      <dgm:t>
        <a:bodyPr/>
        <a:lstStyle/>
        <a:p>
          <a:endParaRPr lang="en-US"/>
        </a:p>
      </dgm:t>
    </dgm:pt>
    <dgm:pt modelId="{2D1DD9BC-A46A-4D58-93EE-A0E5058003E4}" type="pres">
      <dgm:prSet presAssocID="{625982A7-6E0E-4E5E-9F1B-576C5BB7671C}" presName="accentRepeatNode" presStyleLbl="solidAlignAcc1" presStyleIdx="5" presStyleCnt="10"/>
      <dgm:spPr/>
      <dgm:t>
        <a:bodyPr/>
        <a:lstStyle/>
        <a:p>
          <a:endParaRPr lang="en-US"/>
        </a:p>
      </dgm:t>
    </dgm:pt>
    <dgm:pt modelId="{13F7717D-1923-446A-A0C9-195C75C23B0A}" type="pres">
      <dgm:prSet presAssocID="{42AA346B-DA63-4CD5-A9E1-82738C562B6C}" presName="text4" presStyleCnt="0"/>
      <dgm:spPr/>
      <dgm:t>
        <a:bodyPr/>
        <a:lstStyle/>
        <a:p>
          <a:endParaRPr lang="en-US"/>
        </a:p>
      </dgm:t>
    </dgm:pt>
    <dgm:pt modelId="{EEDB2658-DC6B-4C96-94C8-8CCF12238F5C}" type="pres">
      <dgm:prSet presAssocID="{42AA346B-DA63-4CD5-A9E1-82738C562B6C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CC0ED-141B-4500-90F0-FD29967305EE}" type="pres">
      <dgm:prSet presAssocID="{42AA346B-DA63-4CD5-A9E1-82738C562B6C}" presName="textaccent4" presStyleCnt="0"/>
      <dgm:spPr/>
      <dgm:t>
        <a:bodyPr/>
        <a:lstStyle/>
        <a:p>
          <a:endParaRPr lang="en-US"/>
        </a:p>
      </dgm:t>
    </dgm:pt>
    <dgm:pt modelId="{BE6B98DF-6A77-4126-93CB-AC1D630C70F2}" type="pres">
      <dgm:prSet presAssocID="{42AA346B-DA63-4CD5-A9E1-82738C562B6C}" presName="accentRepeatNode" presStyleLbl="solidAlignAcc1" presStyleIdx="6" presStyleCnt="10"/>
      <dgm:spPr/>
      <dgm:t>
        <a:bodyPr/>
        <a:lstStyle/>
        <a:p>
          <a:endParaRPr lang="en-US"/>
        </a:p>
      </dgm:t>
    </dgm:pt>
    <dgm:pt modelId="{E733B375-4CFE-4B40-AEDA-E74AFA4D181B}" type="pres">
      <dgm:prSet presAssocID="{8989713F-8BA4-47EB-B482-ADBCF94A915C}" presName="image4" presStyleCnt="0"/>
      <dgm:spPr/>
      <dgm:t>
        <a:bodyPr/>
        <a:lstStyle/>
        <a:p>
          <a:endParaRPr lang="en-US"/>
        </a:p>
      </dgm:t>
    </dgm:pt>
    <dgm:pt modelId="{BB5BE434-E2E0-4C72-8608-CF593276544B}" type="pres">
      <dgm:prSet presAssocID="{8989713F-8BA4-47EB-B482-ADBCF94A915C}" presName="imageRepeatNode" presStyleLbl="alignAcc1" presStyleIdx="3" presStyleCnt="5"/>
      <dgm:spPr/>
      <dgm:t>
        <a:bodyPr/>
        <a:lstStyle/>
        <a:p>
          <a:endParaRPr lang="en-US"/>
        </a:p>
      </dgm:t>
    </dgm:pt>
    <dgm:pt modelId="{F6CE5567-249E-44E6-815E-283AFDE82B27}" type="pres">
      <dgm:prSet presAssocID="{8989713F-8BA4-47EB-B482-ADBCF94A915C}" presName="imageaccent4" presStyleCnt="0"/>
      <dgm:spPr/>
      <dgm:t>
        <a:bodyPr/>
        <a:lstStyle/>
        <a:p>
          <a:endParaRPr lang="en-US"/>
        </a:p>
      </dgm:t>
    </dgm:pt>
    <dgm:pt modelId="{7C6D87B4-AF15-4A03-AC83-1AEC22A09148}" type="pres">
      <dgm:prSet presAssocID="{8989713F-8BA4-47EB-B482-ADBCF94A915C}" presName="accentRepeatNode" presStyleLbl="solidAlignAcc1" presStyleIdx="7" presStyleCnt="10"/>
      <dgm:spPr/>
      <dgm:t>
        <a:bodyPr/>
        <a:lstStyle/>
        <a:p>
          <a:endParaRPr lang="en-US"/>
        </a:p>
      </dgm:t>
    </dgm:pt>
    <dgm:pt modelId="{36FF8F8D-075E-4408-9BEC-6B8F8422DDA4}" type="pres">
      <dgm:prSet presAssocID="{78CC5371-14FF-4052-BF57-81DBA9B363BE}" presName="text5" presStyleCnt="0"/>
      <dgm:spPr/>
      <dgm:t>
        <a:bodyPr/>
        <a:lstStyle/>
        <a:p>
          <a:endParaRPr lang="en-US"/>
        </a:p>
      </dgm:t>
    </dgm:pt>
    <dgm:pt modelId="{D1A08AA4-DF44-46B7-90DB-2DACA574EB45}" type="pres">
      <dgm:prSet presAssocID="{78CC5371-14FF-4052-BF57-81DBA9B363BE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F3CF1B-0958-4799-9353-8DDE76DD8369}" type="pres">
      <dgm:prSet presAssocID="{78CC5371-14FF-4052-BF57-81DBA9B363BE}" presName="textaccent5" presStyleCnt="0"/>
      <dgm:spPr/>
      <dgm:t>
        <a:bodyPr/>
        <a:lstStyle/>
        <a:p>
          <a:endParaRPr lang="en-US"/>
        </a:p>
      </dgm:t>
    </dgm:pt>
    <dgm:pt modelId="{6B1A341E-CE99-41D5-933F-C047641B6B49}" type="pres">
      <dgm:prSet presAssocID="{78CC5371-14FF-4052-BF57-81DBA9B363BE}" presName="accentRepeatNode" presStyleLbl="solidAlignAcc1" presStyleIdx="8" presStyleCnt="10"/>
      <dgm:spPr/>
      <dgm:t>
        <a:bodyPr/>
        <a:lstStyle/>
        <a:p>
          <a:endParaRPr lang="en-US"/>
        </a:p>
      </dgm:t>
    </dgm:pt>
    <dgm:pt modelId="{AC4C8958-6C52-4450-A135-4F0327F1DD69}" type="pres">
      <dgm:prSet presAssocID="{A949BFE9-D0D9-439D-8B17-74FB4D5C346D}" presName="image5" presStyleCnt="0"/>
      <dgm:spPr/>
      <dgm:t>
        <a:bodyPr/>
        <a:lstStyle/>
        <a:p>
          <a:endParaRPr lang="en-US"/>
        </a:p>
      </dgm:t>
    </dgm:pt>
    <dgm:pt modelId="{7E83609A-2154-41A2-B05A-C8600A910AD9}" type="pres">
      <dgm:prSet presAssocID="{A949BFE9-D0D9-439D-8B17-74FB4D5C346D}" presName="imageRepeatNode" presStyleLbl="alignAcc1" presStyleIdx="4" presStyleCnt="5"/>
      <dgm:spPr/>
      <dgm:t>
        <a:bodyPr/>
        <a:lstStyle/>
        <a:p>
          <a:endParaRPr lang="en-US"/>
        </a:p>
      </dgm:t>
    </dgm:pt>
    <dgm:pt modelId="{DFDBD9D0-E059-45C6-8C9D-EA1126EF1213}" type="pres">
      <dgm:prSet presAssocID="{A949BFE9-D0D9-439D-8B17-74FB4D5C346D}" presName="imageaccent5" presStyleCnt="0"/>
      <dgm:spPr/>
      <dgm:t>
        <a:bodyPr/>
        <a:lstStyle/>
        <a:p>
          <a:endParaRPr lang="en-US"/>
        </a:p>
      </dgm:t>
    </dgm:pt>
    <dgm:pt modelId="{CA6C3805-BCAC-47FF-ADEC-5FCC013A62D8}" type="pres">
      <dgm:prSet presAssocID="{A949BFE9-D0D9-439D-8B17-74FB4D5C346D}" presName="accentRepeatNode" presStyleLbl="solidAlignAcc1" presStyleIdx="9" presStyleCnt="10"/>
      <dgm:spPr/>
      <dgm:t>
        <a:bodyPr/>
        <a:lstStyle/>
        <a:p>
          <a:endParaRPr lang="en-US"/>
        </a:p>
      </dgm:t>
    </dgm:pt>
  </dgm:ptLst>
  <dgm:cxnLst>
    <dgm:cxn modelId="{6661127B-7943-4C4E-9BAD-0343E1266A4A}" srcId="{1630E056-4133-42A4-8C12-492A51916E6E}" destId="{AB3CAF64-1C5C-4F4C-A0B7-4FAF42D924D5}" srcOrd="2" destOrd="0" parTransId="{5350CB34-2541-435B-AFEF-94C458B8F8C1}" sibTransId="{625982A7-6E0E-4E5E-9F1B-576C5BB7671C}"/>
    <dgm:cxn modelId="{78224964-7C6A-4A31-9550-A000D9C4DEB7}" type="presOf" srcId="{625982A7-6E0E-4E5E-9F1B-576C5BB7671C}" destId="{9A7D8DF1-B62D-49B4-B26A-21E6F604983A}" srcOrd="0" destOrd="0" presId="urn:microsoft.com/office/officeart/2008/layout/HexagonCluster"/>
    <dgm:cxn modelId="{36F7AE16-2F4E-4BB4-A8E4-4B82AF0FFB2D}" type="presOf" srcId="{5A4925CF-0EA1-459B-B762-2AC71008509E}" destId="{4DFEE8F9-4068-42A7-8F01-FC5207FE23B5}" srcOrd="0" destOrd="0" presId="urn:microsoft.com/office/officeart/2008/layout/HexagonCluster"/>
    <dgm:cxn modelId="{1C0DF407-419B-4101-8191-236944399435}" type="presOf" srcId="{6E91D5CE-7B84-4623-9AFB-451FCBC27A31}" destId="{05F2530E-D62B-43A8-A78D-3F2B53E81FC3}" srcOrd="0" destOrd="0" presId="urn:microsoft.com/office/officeart/2008/layout/HexagonCluster"/>
    <dgm:cxn modelId="{CEA91F96-86E8-47A9-A619-48ED588E41DD}" srcId="{1630E056-4133-42A4-8C12-492A51916E6E}" destId="{6E91D5CE-7B84-4623-9AFB-451FCBC27A31}" srcOrd="0" destOrd="0" parTransId="{447189C9-BCBD-4B07-BF33-D2FF5E1A1C1B}" sibTransId="{C5C1D0E7-5169-4368-8C6D-B889EEDED112}"/>
    <dgm:cxn modelId="{6AA9DB93-8389-4DB4-B562-4BF4A1ABDDB5}" type="presOf" srcId="{78CC5371-14FF-4052-BF57-81DBA9B363BE}" destId="{D1A08AA4-DF44-46B7-90DB-2DACA574EB45}" srcOrd="0" destOrd="0" presId="urn:microsoft.com/office/officeart/2008/layout/HexagonCluster"/>
    <dgm:cxn modelId="{7D23B674-6E56-4C48-BA17-A2E2A256A2F3}" type="presOf" srcId="{1630E056-4133-42A4-8C12-492A51916E6E}" destId="{50F39734-2B56-4566-90A6-7E966723E45E}" srcOrd="0" destOrd="0" presId="urn:microsoft.com/office/officeart/2008/layout/HexagonCluster"/>
    <dgm:cxn modelId="{561D856C-EB4A-4906-B02D-469DF19AA3D9}" type="presOf" srcId="{8989713F-8BA4-47EB-B482-ADBCF94A915C}" destId="{BB5BE434-E2E0-4C72-8608-CF593276544B}" srcOrd="0" destOrd="0" presId="urn:microsoft.com/office/officeart/2008/layout/HexagonCluster"/>
    <dgm:cxn modelId="{5789C7E2-2719-4555-828E-12CE568688E7}" srcId="{1630E056-4133-42A4-8C12-492A51916E6E}" destId="{42AA346B-DA63-4CD5-A9E1-82738C562B6C}" srcOrd="3" destOrd="0" parTransId="{96B193ED-EF61-459B-AC3D-0A89BE2495DE}" sibTransId="{8989713F-8BA4-47EB-B482-ADBCF94A915C}"/>
    <dgm:cxn modelId="{268BD036-6F2E-4642-B3C1-6282A31C2E44}" type="presOf" srcId="{A949BFE9-D0D9-439D-8B17-74FB4D5C346D}" destId="{7E83609A-2154-41A2-B05A-C8600A910AD9}" srcOrd="0" destOrd="0" presId="urn:microsoft.com/office/officeart/2008/layout/HexagonCluster"/>
    <dgm:cxn modelId="{FD39CC04-4A27-4966-A40F-695B99810205}" type="presOf" srcId="{C5C1D0E7-5169-4368-8C6D-B889EEDED112}" destId="{2AAE2322-1E56-49B7-AA65-8E86458E2CC3}" srcOrd="0" destOrd="0" presId="urn:microsoft.com/office/officeart/2008/layout/HexagonCluster"/>
    <dgm:cxn modelId="{34DB2836-4AA5-4EAB-883D-71153AF5B432}" type="presOf" srcId="{42AA346B-DA63-4CD5-A9E1-82738C562B6C}" destId="{EEDB2658-DC6B-4C96-94C8-8CCF12238F5C}" srcOrd="0" destOrd="0" presId="urn:microsoft.com/office/officeart/2008/layout/HexagonCluster"/>
    <dgm:cxn modelId="{CD153299-451E-472B-837D-6D2F99DFA8F4}" srcId="{1630E056-4133-42A4-8C12-492A51916E6E}" destId="{78CC5371-14FF-4052-BF57-81DBA9B363BE}" srcOrd="4" destOrd="0" parTransId="{E5F7B77F-3601-4B58-ADD3-6D829D5B0F51}" sibTransId="{A949BFE9-D0D9-439D-8B17-74FB4D5C346D}"/>
    <dgm:cxn modelId="{FF6274DC-995F-46EB-AFB8-EC3741F904A9}" type="presOf" srcId="{6960D65A-ECA4-4909-9FDC-7E4BCFCC1B02}" destId="{91391498-5DB4-43CB-AA6A-5CC0B1AD9455}" srcOrd="0" destOrd="0" presId="urn:microsoft.com/office/officeart/2008/layout/HexagonCluster"/>
    <dgm:cxn modelId="{9A200E53-4CAB-49D3-A677-81A0C8C7F556}" srcId="{1630E056-4133-42A4-8C12-492A51916E6E}" destId="{5A4925CF-0EA1-459B-B762-2AC71008509E}" srcOrd="1" destOrd="0" parTransId="{EFD7BADD-053A-4A68-81D1-C6F3F120FC7A}" sibTransId="{6960D65A-ECA4-4909-9FDC-7E4BCFCC1B02}"/>
    <dgm:cxn modelId="{CB0B04E1-2C4F-4980-8FCA-1FD1665B017A}" type="presOf" srcId="{AB3CAF64-1C5C-4F4C-A0B7-4FAF42D924D5}" destId="{AC181669-A613-4813-872D-BC8095401457}" srcOrd="0" destOrd="0" presId="urn:microsoft.com/office/officeart/2008/layout/HexagonCluster"/>
    <dgm:cxn modelId="{0E710F59-3BC7-4AAD-9C3D-56FE26101495}" type="presParOf" srcId="{50F39734-2B56-4566-90A6-7E966723E45E}" destId="{44A31C3A-8FCE-4DEB-B4D9-A291084136F6}" srcOrd="0" destOrd="0" presId="urn:microsoft.com/office/officeart/2008/layout/HexagonCluster"/>
    <dgm:cxn modelId="{104E8E59-6541-4468-B31F-233B242AE679}" type="presParOf" srcId="{44A31C3A-8FCE-4DEB-B4D9-A291084136F6}" destId="{05F2530E-D62B-43A8-A78D-3F2B53E81FC3}" srcOrd="0" destOrd="0" presId="urn:microsoft.com/office/officeart/2008/layout/HexagonCluster"/>
    <dgm:cxn modelId="{20F3ADC6-F711-40A1-8CBA-67CB9F74E425}" type="presParOf" srcId="{50F39734-2B56-4566-90A6-7E966723E45E}" destId="{D8363565-1601-433E-ADF7-03E2702C1A33}" srcOrd="1" destOrd="0" presId="urn:microsoft.com/office/officeart/2008/layout/HexagonCluster"/>
    <dgm:cxn modelId="{D4682245-E19D-452C-8958-F38A1DA9DC45}" type="presParOf" srcId="{D8363565-1601-433E-ADF7-03E2702C1A33}" destId="{FDBFE483-988D-41B9-888B-8B2A004874F2}" srcOrd="0" destOrd="0" presId="urn:microsoft.com/office/officeart/2008/layout/HexagonCluster"/>
    <dgm:cxn modelId="{102DF13B-1CC7-4B8A-A2C4-0E1D1FEAF1EE}" type="presParOf" srcId="{50F39734-2B56-4566-90A6-7E966723E45E}" destId="{22BBC150-E404-4E31-B616-073DD3628B3D}" srcOrd="2" destOrd="0" presId="urn:microsoft.com/office/officeart/2008/layout/HexagonCluster"/>
    <dgm:cxn modelId="{1E967A39-0325-4B7C-8FD3-BA94CE59956A}" type="presParOf" srcId="{22BBC150-E404-4E31-B616-073DD3628B3D}" destId="{2AAE2322-1E56-49B7-AA65-8E86458E2CC3}" srcOrd="0" destOrd="0" presId="urn:microsoft.com/office/officeart/2008/layout/HexagonCluster"/>
    <dgm:cxn modelId="{5A9EEE4C-D3B8-472C-9DC1-55B8C81E74F2}" type="presParOf" srcId="{50F39734-2B56-4566-90A6-7E966723E45E}" destId="{D475AEF7-9EF3-4BB4-9861-9278F2A7F274}" srcOrd="3" destOrd="0" presId="urn:microsoft.com/office/officeart/2008/layout/HexagonCluster"/>
    <dgm:cxn modelId="{1288CB2A-A987-445C-BE51-1013E3538638}" type="presParOf" srcId="{D475AEF7-9EF3-4BB4-9861-9278F2A7F274}" destId="{10B996C2-2858-42F7-80C2-933166A3BD69}" srcOrd="0" destOrd="0" presId="urn:microsoft.com/office/officeart/2008/layout/HexagonCluster"/>
    <dgm:cxn modelId="{29D24D09-5F22-44A3-82B9-7D97C472869E}" type="presParOf" srcId="{50F39734-2B56-4566-90A6-7E966723E45E}" destId="{937DB15A-8902-4C54-A16F-712B91D2A751}" srcOrd="4" destOrd="0" presId="urn:microsoft.com/office/officeart/2008/layout/HexagonCluster"/>
    <dgm:cxn modelId="{D334A74D-39C4-4735-AD02-2BE6573D2804}" type="presParOf" srcId="{937DB15A-8902-4C54-A16F-712B91D2A751}" destId="{4DFEE8F9-4068-42A7-8F01-FC5207FE23B5}" srcOrd="0" destOrd="0" presId="urn:microsoft.com/office/officeart/2008/layout/HexagonCluster"/>
    <dgm:cxn modelId="{1BD297B0-602C-4256-8DA1-D00473D1685F}" type="presParOf" srcId="{50F39734-2B56-4566-90A6-7E966723E45E}" destId="{E4D8D6FD-38E0-43A0-B86F-CE11A2932FA7}" srcOrd="5" destOrd="0" presId="urn:microsoft.com/office/officeart/2008/layout/HexagonCluster"/>
    <dgm:cxn modelId="{46FEA020-C178-4E2E-A75A-5957642CB3FF}" type="presParOf" srcId="{E4D8D6FD-38E0-43A0-B86F-CE11A2932FA7}" destId="{2242CA68-FD51-43CA-B17C-24C54675352F}" srcOrd="0" destOrd="0" presId="urn:microsoft.com/office/officeart/2008/layout/HexagonCluster"/>
    <dgm:cxn modelId="{661D6B89-88D5-46CD-BDE9-ACA506D4FF35}" type="presParOf" srcId="{50F39734-2B56-4566-90A6-7E966723E45E}" destId="{C62CF373-10D6-4369-BA35-D049CD6AE34D}" srcOrd="6" destOrd="0" presId="urn:microsoft.com/office/officeart/2008/layout/HexagonCluster"/>
    <dgm:cxn modelId="{69894CC3-6FE6-4D03-A84B-D59DE3C6E6C0}" type="presParOf" srcId="{C62CF373-10D6-4369-BA35-D049CD6AE34D}" destId="{91391498-5DB4-43CB-AA6A-5CC0B1AD9455}" srcOrd="0" destOrd="0" presId="urn:microsoft.com/office/officeart/2008/layout/HexagonCluster"/>
    <dgm:cxn modelId="{DB8AA2A1-E99F-463D-8F4A-F7F5F5B38F40}" type="presParOf" srcId="{50F39734-2B56-4566-90A6-7E966723E45E}" destId="{83A7C904-A1AB-475A-B248-DEA119F8D9D6}" srcOrd="7" destOrd="0" presId="urn:microsoft.com/office/officeart/2008/layout/HexagonCluster"/>
    <dgm:cxn modelId="{B0BCC228-7471-4F97-90D0-A50E1588B2AF}" type="presParOf" srcId="{83A7C904-A1AB-475A-B248-DEA119F8D9D6}" destId="{D94243D9-4801-4475-ACA7-813677F4B24D}" srcOrd="0" destOrd="0" presId="urn:microsoft.com/office/officeart/2008/layout/HexagonCluster"/>
    <dgm:cxn modelId="{80DDD136-B773-4F61-81FA-8CFF696F7740}" type="presParOf" srcId="{50F39734-2B56-4566-90A6-7E966723E45E}" destId="{209E0BE7-49B4-4D58-B40A-96CE18050CA2}" srcOrd="8" destOrd="0" presId="urn:microsoft.com/office/officeart/2008/layout/HexagonCluster"/>
    <dgm:cxn modelId="{15459214-E6BB-478D-AB78-83431B2B4C6E}" type="presParOf" srcId="{209E0BE7-49B4-4D58-B40A-96CE18050CA2}" destId="{AC181669-A613-4813-872D-BC8095401457}" srcOrd="0" destOrd="0" presId="urn:microsoft.com/office/officeart/2008/layout/HexagonCluster"/>
    <dgm:cxn modelId="{95C33AA7-569F-4CED-A6FC-DA36D1E68125}" type="presParOf" srcId="{50F39734-2B56-4566-90A6-7E966723E45E}" destId="{9AC5F32E-A7B1-42E6-9F88-4C5F83E09744}" srcOrd="9" destOrd="0" presId="urn:microsoft.com/office/officeart/2008/layout/HexagonCluster"/>
    <dgm:cxn modelId="{B905601D-89E2-460B-8C9F-CCEE678A004B}" type="presParOf" srcId="{9AC5F32E-A7B1-42E6-9F88-4C5F83E09744}" destId="{A148FA51-B114-40B9-BCCB-E9E8C8542E2B}" srcOrd="0" destOrd="0" presId="urn:microsoft.com/office/officeart/2008/layout/HexagonCluster"/>
    <dgm:cxn modelId="{2BA6C0AB-B94B-4E4B-864B-B073FB12F089}" type="presParOf" srcId="{50F39734-2B56-4566-90A6-7E966723E45E}" destId="{A087312E-7623-49EE-9510-0A9C93C6A2CB}" srcOrd="10" destOrd="0" presId="urn:microsoft.com/office/officeart/2008/layout/HexagonCluster"/>
    <dgm:cxn modelId="{D0B6BFE9-EBAC-4588-949C-CE0B3C1A8BCE}" type="presParOf" srcId="{A087312E-7623-49EE-9510-0A9C93C6A2CB}" destId="{9A7D8DF1-B62D-49B4-B26A-21E6F604983A}" srcOrd="0" destOrd="0" presId="urn:microsoft.com/office/officeart/2008/layout/HexagonCluster"/>
    <dgm:cxn modelId="{A133641E-785D-412A-9BCE-B304ED615C82}" type="presParOf" srcId="{50F39734-2B56-4566-90A6-7E966723E45E}" destId="{44151976-702C-46F2-96EB-C7A07C0EC853}" srcOrd="11" destOrd="0" presId="urn:microsoft.com/office/officeart/2008/layout/HexagonCluster"/>
    <dgm:cxn modelId="{CC884DD2-E263-41D2-AAB2-B86B045F79BD}" type="presParOf" srcId="{44151976-702C-46F2-96EB-C7A07C0EC853}" destId="{2D1DD9BC-A46A-4D58-93EE-A0E5058003E4}" srcOrd="0" destOrd="0" presId="urn:microsoft.com/office/officeart/2008/layout/HexagonCluster"/>
    <dgm:cxn modelId="{9FE646FB-A514-46F1-896A-DB004A706489}" type="presParOf" srcId="{50F39734-2B56-4566-90A6-7E966723E45E}" destId="{13F7717D-1923-446A-A0C9-195C75C23B0A}" srcOrd="12" destOrd="0" presId="urn:microsoft.com/office/officeart/2008/layout/HexagonCluster"/>
    <dgm:cxn modelId="{6B5C5101-C08E-4EC7-ADBC-81B247A4C9B7}" type="presParOf" srcId="{13F7717D-1923-446A-A0C9-195C75C23B0A}" destId="{EEDB2658-DC6B-4C96-94C8-8CCF12238F5C}" srcOrd="0" destOrd="0" presId="urn:microsoft.com/office/officeart/2008/layout/HexagonCluster"/>
    <dgm:cxn modelId="{A906F43A-6180-4278-B84A-0698FDA6822A}" type="presParOf" srcId="{50F39734-2B56-4566-90A6-7E966723E45E}" destId="{103CC0ED-141B-4500-90F0-FD29967305EE}" srcOrd="13" destOrd="0" presId="urn:microsoft.com/office/officeart/2008/layout/HexagonCluster"/>
    <dgm:cxn modelId="{F6A51F8E-3842-4833-A13F-06E47178C92C}" type="presParOf" srcId="{103CC0ED-141B-4500-90F0-FD29967305EE}" destId="{BE6B98DF-6A77-4126-93CB-AC1D630C70F2}" srcOrd="0" destOrd="0" presId="urn:microsoft.com/office/officeart/2008/layout/HexagonCluster"/>
    <dgm:cxn modelId="{06C53A40-61E2-49F0-82B6-D694A2B5BB0B}" type="presParOf" srcId="{50F39734-2B56-4566-90A6-7E966723E45E}" destId="{E733B375-4CFE-4B40-AEDA-E74AFA4D181B}" srcOrd="14" destOrd="0" presId="urn:microsoft.com/office/officeart/2008/layout/HexagonCluster"/>
    <dgm:cxn modelId="{44FCEBD0-0E37-42EA-9A56-B64D0877919F}" type="presParOf" srcId="{E733B375-4CFE-4B40-AEDA-E74AFA4D181B}" destId="{BB5BE434-E2E0-4C72-8608-CF593276544B}" srcOrd="0" destOrd="0" presId="urn:microsoft.com/office/officeart/2008/layout/HexagonCluster"/>
    <dgm:cxn modelId="{FBA52AD5-EA7F-495C-8EEF-5BB88A7897FF}" type="presParOf" srcId="{50F39734-2B56-4566-90A6-7E966723E45E}" destId="{F6CE5567-249E-44E6-815E-283AFDE82B27}" srcOrd="15" destOrd="0" presId="urn:microsoft.com/office/officeart/2008/layout/HexagonCluster"/>
    <dgm:cxn modelId="{7579F90E-DF88-4F13-8434-D901AE728556}" type="presParOf" srcId="{F6CE5567-249E-44E6-815E-283AFDE82B27}" destId="{7C6D87B4-AF15-4A03-AC83-1AEC22A09148}" srcOrd="0" destOrd="0" presId="urn:microsoft.com/office/officeart/2008/layout/HexagonCluster"/>
    <dgm:cxn modelId="{65932DDA-E62C-4CCD-88CE-EF6B9E753B89}" type="presParOf" srcId="{50F39734-2B56-4566-90A6-7E966723E45E}" destId="{36FF8F8D-075E-4408-9BEC-6B8F8422DDA4}" srcOrd="16" destOrd="0" presId="urn:microsoft.com/office/officeart/2008/layout/HexagonCluster"/>
    <dgm:cxn modelId="{7FBB272A-C550-4728-8E69-511FC24B97BB}" type="presParOf" srcId="{36FF8F8D-075E-4408-9BEC-6B8F8422DDA4}" destId="{D1A08AA4-DF44-46B7-90DB-2DACA574EB45}" srcOrd="0" destOrd="0" presId="urn:microsoft.com/office/officeart/2008/layout/HexagonCluster"/>
    <dgm:cxn modelId="{DDC80D6F-5328-4410-A991-E815059B8268}" type="presParOf" srcId="{50F39734-2B56-4566-90A6-7E966723E45E}" destId="{0DF3CF1B-0958-4799-9353-8DDE76DD8369}" srcOrd="17" destOrd="0" presId="urn:microsoft.com/office/officeart/2008/layout/HexagonCluster"/>
    <dgm:cxn modelId="{BD3FEE3F-7DFA-46DE-9C1B-2AD29E112544}" type="presParOf" srcId="{0DF3CF1B-0958-4799-9353-8DDE76DD8369}" destId="{6B1A341E-CE99-41D5-933F-C047641B6B49}" srcOrd="0" destOrd="0" presId="urn:microsoft.com/office/officeart/2008/layout/HexagonCluster"/>
    <dgm:cxn modelId="{3354BE1F-B726-4C6F-AF38-12AC38B29F86}" type="presParOf" srcId="{50F39734-2B56-4566-90A6-7E966723E45E}" destId="{AC4C8958-6C52-4450-A135-4F0327F1DD69}" srcOrd="18" destOrd="0" presId="urn:microsoft.com/office/officeart/2008/layout/HexagonCluster"/>
    <dgm:cxn modelId="{2007F650-2B11-4048-8A01-00428014E789}" type="presParOf" srcId="{AC4C8958-6C52-4450-A135-4F0327F1DD69}" destId="{7E83609A-2154-41A2-B05A-C8600A910AD9}" srcOrd="0" destOrd="0" presId="urn:microsoft.com/office/officeart/2008/layout/HexagonCluster"/>
    <dgm:cxn modelId="{52EB31FA-5C9D-494C-BF25-42FC3BB0C161}" type="presParOf" srcId="{50F39734-2B56-4566-90A6-7E966723E45E}" destId="{DFDBD9D0-E059-45C6-8C9D-EA1126EF1213}" srcOrd="19" destOrd="0" presId="urn:microsoft.com/office/officeart/2008/layout/HexagonCluster"/>
    <dgm:cxn modelId="{37CE46AD-ACBC-4639-85ED-BB6F13697A59}" type="presParOf" srcId="{DFDBD9D0-E059-45C6-8C9D-EA1126EF1213}" destId="{CA6C3805-BCAC-47FF-ADEC-5FCC013A62D8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A87805-0914-4BEC-B4A1-3A4A7897F4E6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82EB8BA-EF32-48AC-840C-2896EC23F754}">
      <dgm:prSet phldrT="[Text]"/>
      <dgm:spPr>
        <a:solidFill>
          <a:srgbClr val="640666"/>
        </a:solidFill>
      </dgm:spPr>
      <dgm:t>
        <a:bodyPr/>
        <a:lstStyle/>
        <a:p>
          <a:r>
            <a:rPr lang="en-GB" dirty="0" smtClean="0"/>
            <a:t> </a:t>
          </a:r>
          <a:endParaRPr lang="en-GB" dirty="0"/>
        </a:p>
      </dgm:t>
    </dgm:pt>
    <dgm:pt modelId="{4B5600B3-6FD2-4E1B-B390-C350886B7F98}" type="parTrans" cxnId="{1F572BAA-BC5A-4739-A34D-5D0E65EF6238}">
      <dgm:prSet/>
      <dgm:spPr/>
      <dgm:t>
        <a:bodyPr/>
        <a:lstStyle/>
        <a:p>
          <a:endParaRPr lang="en-GB"/>
        </a:p>
      </dgm:t>
    </dgm:pt>
    <dgm:pt modelId="{3A2E6E83-00AE-43AE-A815-C9B1C97236BA}" type="sibTrans" cxnId="{1F572BAA-BC5A-4739-A34D-5D0E65EF6238}">
      <dgm:prSet/>
      <dgm:spPr>
        <a:solidFill>
          <a:srgbClr val="640666">
            <a:alpha val="45000"/>
          </a:srgbClr>
        </a:solidFill>
      </dgm:spPr>
      <dgm:t>
        <a:bodyPr/>
        <a:lstStyle/>
        <a:p>
          <a:endParaRPr lang="en-GB"/>
        </a:p>
      </dgm:t>
    </dgm:pt>
    <dgm:pt modelId="{D88EEA2F-63D7-4E43-94A3-34B5F6A7BA2D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 smtClean="0"/>
            <a:t> </a:t>
          </a:r>
          <a:endParaRPr lang="en-GB" dirty="0"/>
        </a:p>
      </dgm:t>
    </dgm:pt>
    <dgm:pt modelId="{D8855C8F-EC18-45DA-B07A-F215167ECF28}" type="parTrans" cxnId="{13F8B622-3AA1-4235-AF23-A8B6863EDD04}">
      <dgm:prSet/>
      <dgm:spPr/>
      <dgm:t>
        <a:bodyPr/>
        <a:lstStyle/>
        <a:p>
          <a:endParaRPr lang="en-GB"/>
        </a:p>
      </dgm:t>
    </dgm:pt>
    <dgm:pt modelId="{68380E38-7B2D-4F79-996E-D2035F62AC14}" type="sibTrans" cxnId="{13F8B622-3AA1-4235-AF23-A8B6863EDD04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en-GB"/>
        </a:p>
      </dgm:t>
    </dgm:pt>
    <dgm:pt modelId="{6E690552-16BC-47C2-8BAC-BC314EE79F91}">
      <dgm:prSet phldrT="[Text]"/>
      <dgm:spPr>
        <a:solidFill>
          <a:srgbClr val="00AEEF"/>
        </a:solidFill>
      </dgm:spPr>
      <dgm:t>
        <a:bodyPr/>
        <a:lstStyle/>
        <a:p>
          <a:r>
            <a:rPr lang="en-GB" dirty="0" smtClean="0"/>
            <a:t> </a:t>
          </a:r>
          <a:endParaRPr lang="en-GB" dirty="0"/>
        </a:p>
      </dgm:t>
    </dgm:pt>
    <dgm:pt modelId="{186081E6-C28C-4BE4-8BF1-9BE62A80A2FF}" type="parTrans" cxnId="{2624198D-F970-4F3E-82C8-C0D138651B85}">
      <dgm:prSet/>
      <dgm:spPr/>
      <dgm:t>
        <a:bodyPr/>
        <a:lstStyle/>
        <a:p>
          <a:endParaRPr lang="en-GB"/>
        </a:p>
      </dgm:t>
    </dgm:pt>
    <dgm:pt modelId="{5EB2CC3E-1A34-4745-B1BB-D793DEAFFEF5}" type="sibTrans" cxnId="{2624198D-F970-4F3E-82C8-C0D138651B85}">
      <dgm:prSet/>
      <dgm:spPr>
        <a:solidFill>
          <a:schemeClr val="bg2">
            <a:lumMod val="20000"/>
            <a:lumOff val="80000"/>
          </a:schemeClr>
        </a:solidFill>
      </dgm:spPr>
      <dgm:t>
        <a:bodyPr/>
        <a:lstStyle/>
        <a:p>
          <a:endParaRPr lang="en-GB"/>
        </a:p>
      </dgm:t>
    </dgm:pt>
    <dgm:pt modelId="{DA4FA63B-4AD1-459D-ABCB-5AEE9D03451F}" type="pres">
      <dgm:prSet presAssocID="{C1A87805-0914-4BEC-B4A1-3A4A7897F4E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E20D8EA-E805-4BCB-A65B-5DEAB3DFBF5D}" type="pres">
      <dgm:prSet presAssocID="{F82EB8BA-EF32-48AC-840C-2896EC23F75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A90B8EB-C0EE-4D30-B525-28D1FB72EDAE}" type="pres">
      <dgm:prSet presAssocID="{3A2E6E83-00AE-43AE-A815-C9B1C97236BA}" presName="sibTrans" presStyleLbl="sibTrans2D1" presStyleIdx="0" presStyleCnt="3" custAng="17591465" custLinFactX="127025" custLinFactNeighborX="200000" custLinFactNeighborY="-12194"/>
      <dgm:spPr/>
      <dgm:t>
        <a:bodyPr/>
        <a:lstStyle/>
        <a:p>
          <a:endParaRPr lang="en-GB"/>
        </a:p>
      </dgm:t>
    </dgm:pt>
    <dgm:pt modelId="{CAE38CAD-D256-4AD3-B1EB-2BAD24A8400B}" type="pres">
      <dgm:prSet presAssocID="{3A2E6E83-00AE-43AE-A815-C9B1C97236BA}" presName="connectorText" presStyleLbl="sibTrans2D1" presStyleIdx="0" presStyleCnt="3"/>
      <dgm:spPr/>
      <dgm:t>
        <a:bodyPr/>
        <a:lstStyle/>
        <a:p>
          <a:endParaRPr lang="en-GB"/>
        </a:p>
      </dgm:t>
    </dgm:pt>
    <dgm:pt modelId="{3439D3E9-14DC-4437-8B15-8007CFDDAB68}" type="pres">
      <dgm:prSet presAssocID="{D88EEA2F-63D7-4E43-94A3-34B5F6A7BA2D}" presName="node" presStyleLbl="node1" presStyleIdx="1" presStyleCnt="3" custRadScaleRad="98319" custRadScaleInc="20267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8D5941B-655E-4C4B-B48B-F31FB3779985}" type="pres">
      <dgm:prSet presAssocID="{68380E38-7B2D-4F79-996E-D2035F62AC14}" presName="sibTrans" presStyleLbl="sibTrans2D1" presStyleIdx="1" presStyleCnt="3" custAng="18299231" custLinFactX="-57250" custLinFactY="-100000" custLinFactNeighborX="-100000" custLinFactNeighborY="-102631"/>
      <dgm:spPr/>
      <dgm:t>
        <a:bodyPr/>
        <a:lstStyle/>
        <a:p>
          <a:endParaRPr lang="en-GB"/>
        </a:p>
      </dgm:t>
    </dgm:pt>
    <dgm:pt modelId="{90A459E8-649B-4572-BF41-30BA670B2D7B}" type="pres">
      <dgm:prSet presAssocID="{68380E38-7B2D-4F79-996E-D2035F62AC14}" presName="connectorText" presStyleLbl="sibTrans2D1" presStyleIdx="1" presStyleCnt="3"/>
      <dgm:spPr/>
      <dgm:t>
        <a:bodyPr/>
        <a:lstStyle/>
        <a:p>
          <a:endParaRPr lang="en-GB"/>
        </a:p>
      </dgm:t>
    </dgm:pt>
    <dgm:pt modelId="{946038BC-FCB5-4D83-9914-80C71FD38B91}" type="pres">
      <dgm:prSet presAssocID="{6E690552-16BC-47C2-8BAC-BC314EE79F91}" presName="node" presStyleLbl="node1" presStyleIdx="2" presStyleCnt="3" custRadScaleRad="98746" custRadScaleInc="-20272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A6964BF-CFB5-4E24-BB63-3B528DA84D93}" type="pres">
      <dgm:prSet presAssocID="{5EB2CC3E-1A34-4745-B1BB-D793DEAFFEF5}" presName="sibTrans" presStyleLbl="sibTrans2D1" presStyleIdx="2" presStyleCnt="3" custAng="18036129" custLinFactX="-45166" custLinFactY="91578" custLinFactNeighborX="-100000" custLinFactNeighborY="100000"/>
      <dgm:spPr/>
      <dgm:t>
        <a:bodyPr/>
        <a:lstStyle/>
        <a:p>
          <a:endParaRPr lang="en-GB"/>
        </a:p>
      </dgm:t>
    </dgm:pt>
    <dgm:pt modelId="{29BA90AE-616F-4CF0-A70E-54E94CD9D45E}" type="pres">
      <dgm:prSet presAssocID="{5EB2CC3E-1A34-4745-B1BB-D793DEAFFEF5}" presName="connectorText" presStyleLbl="sibTrans2D1" presStyleIdx="2" presStyleCnt="3"/>
      <dgm:spPr/>
      <dgm:t>
        <a:bodyPr/>
        <a:lstStyle/>
        <a:p>
          <a:endParaRPr lang="en-GB"/>
        </a:p>
      </dgm:t>
    </dgm:pt>
  </dgm:ptLst>
  <dgm:cxnLst>
    <dgm:cxn modelId="{E2554715-C205-4477-8DDC-602BF884E987}" type="presOf" srcId="{5EB2CC3E-1A34-4745-B1BB-D793DEAFFEF5}" destId="{4A6964BF-CFB5-4E24-BB63-3B528DA84D93}" srcOrd="0" destOrd="0" presId="urn:microsoft.com/office/officeart/2005/8/layout/cycle2"/>
    <dgm:cxn modelId="{6BA33812-9CB3-4979-8505-20CF9AE3927E}" type="presOf" srcId="{3A2E6E83-00AE-43AE-A815-C9B1C97236BA}" destId="{CAE38CAD-D256-4AD3-B1EB-2BAD24A8400B}" srcOrd="1" destOrd="0" presId="urn:microsoft.com/office/officeart/2005/8/layout/cycle2"/>
    <dgm:cxn modelId="{0BE37FAB-A4AC-4B77-B00B-A98F36C4CFD0}" type="presOf" srcId="{F82EB8BA-EF32-48AC-840C-2896EC23F754}" destId="{AE20D8EA-E805-4BCB-A65B-5DEAB3DFBF5D}" srcOrd="0" destOrd="0" presId="urn:microsoft.com/office/officeart/2005/8/layout/cycle2"/>
    <dgm:cxn modelId="{1F572BAA-BC5A-4739-A34D-5D0E65EF6238}" srcId="{C1A87805-0914-4BEC-B4A1-3A4A7897F4E6}" destId="{F82EB8BA-EF32-48AC-840C-2896EC23F754}" srcOrd="0" destOrd="0" parTransId="{4B5600B3-6FD2-4E1B-B390-C350886B7F98}" sibTransId="{3A2E6E83-00AE-43AE-A815-C9B1C97236BA}"/>
    <dgm:cxn modelId="{C4E72227-611C-41AA-BD7A-1AA90E813F2B}" type="presOf" srcId="{5EB2CC3E-1A34-4745-B1BB-D793DEAFFEF5}" destId="{29BA90AE-616F-4CF0-A70E-54E94CD9D45E}" srcOrd="1" destOrd="0" presId="urn:microsoft.com/office/officeart/2005/8/layout/cycle2"/>
    <dgm:cxn modelId="{2624198D-F970-4F3E-82C8-C0D138651B85}" srcId="{C1A87805-0914-4BEC-B4A1-3A4A7897F4E6}" destId="{6E690552-16BC-47C2-8BAC-BC314EE79F91}" srcOrd="2" destOrd="0" parTransId="{186081E6-C28C-4BE4-8BF1-9BE62A80A2FF}" sibTransId="{5EB2CC3E-1A34-4745-B1BB-D793DEAFFEF5}"/>
    <dgm:cxn modelId="{365D4D19-4357-4285-BFE7-511C26DB6ECC}" type="presOf" srcId="{3A2E6E83-00AE-43AE-A815-C9B1C97236BA}" destId="{5A90B8EB-C0EE-4D30-B525-28D1FB72EDAE}" srcOrd="0" destOrd="0" presId="urn:microsoft.com/office/officeart/2005/8/layout/cycle2"/>
    <dgm:cxn modelId="{DF61EC83-28CF-41DD-94DD-16D47EEBBCF9}" type="presOf" srcId="{C1A87805-0914-4BEC-B4A1-3A4A7897F4E6}" destId="{DA4FA63B-4AD1-459D-ABCB-5AEE9D03451F}" srcOrd="0" destOrd="0" presId="urn:microsoft.com/office/officeart/2005/8/layout/cycle2"/>
    <dgm:cxn modelId="{F18C8545-86F0-4685-BE59-CDF36684230E}" type="presOf" srcId="{6E690552-16BC-47C2-8BAC-BC314EE79F91}" destId="{946038BC-FCB5-4D83-9914-80C71FD38B91}" srcOrd="0" destOrd="0" presId="urn:microsoft.com/office/officeart/2005/8/layout/cycle2"/>
    <dgm:cxn modelId="{61E4724C-DDD0-44B9-9DBB-F89117A9BA7E}" type="presOf" srcId="{D88EEA2F-63D7-4E43-94A3-34B5F6A7BA2D}" destId="{3439D3E9-14DC-4437-8B15-8007CFDDAB68}" srcOrd="0" destOrd="0" presId="urn:microsoft.com/office/officeart/2005/8/layout/cycle2"/>
    <dgm:cxn modelId="{25C2D10B-CEE4-4FE3-9FB9-814137D8C7C7}" type="presOf" srcId="{68380E38-7B2D-4F79-996E-D2035F62AC14}" destId="{90A459E8-649B-4572-BF41-30BA670B2D7B}" srcOrd="1" destOrd="0" presId="urn:microsoft.com/office/officeart/2005/8/layout/cycle2"/>
    <dgm:cxn modelId="{13F8B622-3AA1-4235-AF23-A8B6863EDD04}" srcId="{C1A87805-0914-4BEC-B4A1-3A4A7897F4E6}" destId="{D88EEA2F-63D7-4E43-94A3-34B5F6A7BA2D}" srcOrd="1" destOrd="0" parTransId="{D8855C8F-EC18-45DA-B07A-F215167ECF28}" sibTransId="{68380E38-7B2D-4F79-996E-D2035F62AC14}"/>
    <dgm:cxn modelId="{34F4D4CC-C50C-40E9-9518-BF08CD10F27D}" type="presOf" srcId="{68380E38-7B2D-4F79-996E-D2035F62AC14}" destId="{B8D5941B-655E-4C4B-B48B-F31FB3779985}" srcOrd="0" destOrd="0" presId="urn:microsoft.com/office/officeart/2005/8/layout/cycle2"/>
    <dgm:cxn modelId="{1436A42A-460A-47B2-B278-5FD473F328D8}" type="presParOf" srcId="{DA4FA63B-4AD1-459D-ABCB-5AEE9D03451F}" destId="{AE20D8EA-E805-4BCB-A65B-5DEAB3DFBF5D}" srcOrd="0" destOrd="0" presId="urn:microsoft.com/office/officeart/2005/8/layout/cycle2"/>
    <dgm:cxn modelId="{7B6B86FF-5B3C-412D-A539-FA70A94D1168}" type="presParOf" srcId="{DA4FA63B-4AD1-459D-ABCB-5AEE9D03451F}" destId="{5A90B8EB-C0EE-4D30-B525-28D1FB72EDAE}" srcOrd="1" destOrd="0" presId="urn:microsoft.com/office/officeart/2005/8/layout/cycle2"/>
    <dgm:cxn modelId="{D88C855E-3401-47F5-B56E-A1C1DBB57414}" type="presParOf" srcId="{5A90B8EB-C0EE-4D30-B525-28D1FB72EDAE}" destId="{CAE38CAD-D256-4AD3-B1EB-2BAD24A8400B}" srcOrd="0" destOrd="0" presId="urn:microsoft.com/office/officeart/2005/8/layout/cycle2"/>
    <dgm:cxn modelId="{B430ABC6-4371-4E7D-89D1-DA740D8EE614}" type="presParOf" srcId="{DA4FA63B-4AD1-459D-ABCB-5AEE9D03451F}" destId="{3439D3E9-14DC-4437-8B15-8007CFDDAB68}" srcOrd="2" destOrd="0" presId="urn:microsoft.com/office/officeart/2005/8/layout/cycle2"/>
    <dgm:cxn modelId="{3A5466F3-7D35-499D-8653-9F2AF9E07501}" type="presParOf" srcId="{DA4FA63B-4AD1-459D-ABCB-5AEE9D03451F}" destId="{B8D5941B-655E-4C4B-B48B-F31FB3779985}" srcOrd="3" destOrd="0" presId="urn:microsoft.com/office/officeart/2005/8/layout/cycle2"/>
    <dgm:cxn modelId="{D3CB6589-C4C5-4F2F-8CBE-8764A72BD652}" type="presParOf" srcId="{B8D5941B-655E-4C4B-B48B-F31FB3779985}" destId="{90A459E8-649B-4572-BF41-30BA670B2D7B}" srcOrd="0" destOrd="0" presId="urn:microsoft.com/office/officeart/2005/8/layout/cycle2"/>
    <dgm:cxn modelId="{9FB6AE27-AFBF-4A8F-AB54-85F2FD98CBA5}" type="presParOf" srcId="{DA4FA63B-4AD1-459D-ABCB-5AEE9D03451F}" destId="{946038BC-FCB5-4D83-9914-80C71FD38B91}" srcOrd="4" destOrd="0" presId="urn:microsoft.com/office/officeart/2005/8/layout/cycle2"/>
    <dgm:cxn modelId="{EF5F8381-D289-4330-8A88-FCF7DD5D8359}" type="presParOf" srcId="{DA4FA63B-4AD1-459D-ABCB-5AEE9D03451F}" destId="{4A6964BF-CFB5-4E24-BB63-3B528DA84D93}" srcOrd="5" destOrd="0" presId="urn:microsoft.com/office/officeart/2005/8/layout/cycle2"/>
    <dgm:cxn modelId="{FFCE0E0E-C9A0-4F64-8BCD-A70F21D3973A}" type="presParOf" srcId="{4A6964BF-CFB5-4E24-BB63-3B528DA84D93}" destId="{29BA90AE-616F-4CF0-A70E-54E94CD9D45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F2530E-D62B-43A8-A78D-3F2B53E81FC3}">
      <dsp:nvSpPr>
        <dsp:cNvPr id="0" name=""/>
        <dsp:cNvSpPr/>
      </dsp:nvSpPr>
      <dsp:spPr>
        <a:xfrm>
          <a:off x="2638348" y="6289511"/>
          <a:ext cx="3065881" cy="263215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rotWithShape="0">
            <a:srgbClr val="000000">
              <a:alpha val="50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5560" rIns="0" bIns="35560" numCol="1" spcCol="1270" anchor="ctr" anchorCtr="0">
          <a:noAutofit/>
          <a:sp3d extrusionH="28000" prstMaterial="matte"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/>
            <a:t>Talent Management</a:t>
          </a:r>
          <a:endParaRPr lang="en-US" sz="2800" kern="1200" dirty="0"/>
        </a:p>
      </dsp:txBody>
      <dsp:txXfrm>
        <a:off x="3113184" y="6697172"/>
        <a:ext cx="2116209" cy="1816828"/>
      </dsp:txXfrm>
    </dsp:sp>
    <dsp:sp modelId="{FDBFE483-988D-41B9-888B-8B2A004874F2}">
      <dsp:nvSpPr>
        <dsp:cNvPr id="0" name=""/>
        <dsp:cNvSpPr/>
      </dsp:nvSpPr>
      <dsp:spPr>
        <a:xfrm>
          <a:off x="2711500" y="7466517"/>
          <a:ext cx="357632" cy="3082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AAE2322-1E56-49B7-AA65-8E86458E2CC3}">
      <dsp:nvSpPr>
        <dsp:cNvPr id="0" name=""/>
        <dsp:cNvSpPr/>
      </dsp:nvSpPr>
      <dsp:spPr>
        <a:xfrm>
          <a:off x="0" y="4834366"/>
          <a:ext cx="3065881" cy="263215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0B996C2-2858-42F7-80C2-933166A3BD69}">
      <dsp:nvSpPr>
        <dsp:cNvPr id="0" name=""/>
        <dsp:cNvSpPr/>
      </dsp:nvSpPr>
      <dsp:spPr>
        <a:xfrm>
          <a:off x="2100275" y="7116918"/>
          <a:ext cx="357632" cy="3082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DFEE8F9-4068-42A7-8F01-FC5207FE23B5}">
      <dsp:nvSpPr>
        <dsp:cNvPr id="0" name=""/>
        <dsp:cNvSpPr/>
      </dsp:nvSpPr>
      <dsp:spPr>
        <a:xfrm>
          <a:off x="5276697" y="4825959"/>
          <a:ext cx="3065881" cy="263215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249387"/>
            <a:satOff val="1905"/>
            <a:lumOff val="-1569"/>
            <a:alphaOff val="0"/>
          </a:schemeClr>
        </a:solidFill>
        <a:ln w="9525" cap="flat" cmpd="sng" algn="ctr">
          <a:solidFill>
            <a:schemeClr val="accent4">
              <a:hueOff val="-249387"/>
              <a:satOff val="1905"/>
              <a:lumOff val="-1569"/>
              <a:alphaOff val="0"/>
            </a:schemeClr>
          </a:solidFill>
          <a:prstDash val="solid"/>
        </a:ln>
        <a:effectLst>
          <a:outerShdw blurRad="50800" dist="12700" rotWithShape="0">
            <a:srgbClr val="000000">
              <a:alpha val="50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5560" rIns="0" bIns="35560" numCol="1" spcCol="1270" anchor="ctr" anchorCtr="0">
          <a:noAutofit/>
          <a:sp3d extrusionH="28000" prstMaterial="matte"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/>
            <a:t>Leadership Development</a:t>
          </a:r>
          <a:endParaRPr lang="en-US" sz="2800" kern="1200" dirty="0"/>
        </a:p>
      </dsp:txBody>
      <dsp:txXfrm>
        <a:off x="5751533" y="5233620"/>
        <a:ext cx="2116209" cy="1816828"/>
      </dsp:txXfrm>
    </dsp:sp>
    <dsp:sp modelId="{2242CA68-FD51-43CA-B17C-24C54675352F}">
      <dsp:nvSpPr>
        <dsp:cNvPr id="0" name=""/>
        <dsp:cNvSpPr/>
      </dsp:nvSpPr>
      <dsp:spPr>
        <a:xfrm>
          <a:off x="7386726" y="7102906"/>
          <a:ext cx="357632" cy="3082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391498-5DB4-43CB-AA6A-5CC0B1AD9455}">
      <dsp:nvSpPr>
        <dsp:cNvPr id="0" name=""/>
        <dsp:cNvSpPr/>
      </dsp:nvSpPr>
      <dsp:spPr>
        <a:xfrm>
          <a:off x="7913420" y="6283906"/>
          <a:ext cx="3065881" cy="263215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4243D9-4801-4475-ACA7-813677F4B24D}">
      <dsp:nvSpPr>
        <dsp:cNvPr id="0" name=""/>
        <dsp:cNvSpPr/>
      </dsp:nvSpPr>
      <dsp:spPr>
        <a:xfrm>
          <a:off x="7988198" y="7455307"/>
          <a:ext cx="357632" cy="3082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181669-A613-4813-872D-BC8095401457}">
      <dsp:nvSpPr>
        <dsp:cNvPr id="0" name=""/>
        <dsp:cNvSpPr/>
      </dsp:nvSpPr>
      <dsp:spPr>
        <a:xfrm>
          <a:off x="2638348" y="3379222"/>
          <a:ext cx="3065881" cy="263215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498774"/>
            <a:satOff val="3810"/>
            <a:lumOff val="-3137"/>
            <a:alphaOff val="0"/>
          </a:schemeClr>
        </a:solidFill>
        <a:ln w="9525" cap="flat" cmpd="sng" algn="ctr">
          <a:solidFill>
            <a:schemeClr val="accent4">
              <a:hueOff val="-498774"/>
              <a:satOff val="3810"/>
              <a:lumOff val="-3137"/>
              <a:alphaOff val="0"/>
            </a:schemeClr>
          </a:solidFill>
          <a:prstDash val="solid"/>
        </a:ln>
        <a:effectLst>
          <a:outerShdw blurRad="50800" dist="12700" rotWithShape="0">
            <a:srgbClr val="000000">
              <a:alpha val="50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5560" rIns="0" bIns="35560" numCol="1" spcCol="1270" anchor="ctr" anchorCtr="0">
          <a:noAutofit/>
          <a:sp3d extrusionH="28000" prstMaterial="matte"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/>
            <a:t>Innovation Trajectory</a:t>
          </a:r>
          <a:endParaRPr lang="en-US" sz="2800" kern="1200" dirty="0"/>
        </a:p>
      </dsp:txBody>
      <dsp:txXfrm>
        <a:off x="3113184" y="3786883"/>
        <a:ext cx="2116209" cy="1816828"/>
      </dsp:txXfrm>
    </dsp:sp>
    <dsp:sp modelId="{A148FA51-B114-40B9-BCCB-E9E8C8542E2B}">
      <dsp:nvSpPr>
        <dsp:cNvPr id="0" name=""/>
        <dsp:cNvSpPr/>
      </dsp:nvSpPr>
      <dsp:spPr>
        <a:xfrm>
          <a:off x="4738624" y="3428965"/>
          <a:ext cx="357632" cy="3082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A7D8DF1-B62D-49B4-B26A-21E6F604983A}">
      <dsp:nvSpPr>
        <dsp:cNvPr id="0" name=""/>
        <dsp:cNvSpPr/>
      </dsp:nvSpPr>
      <dsp:spPr>
        <a:xfrm>
          <a:off x="5276697" y="1915671"/>
          <a:ext cx="3065881" cy="263215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1DD9BC-A46A-4D58-93EE-A0E5058003E4}">
      <dsp:nvSpPr>
        <dsp:cNvPr id="0" name=""/>
        <dsp:cNvSpPr/>
      </dsp:nvSpPr>
      <dsp:spPr>
        <a:xfrm>
          <a:off x="5362854" y="3082168"/>
          <a:ext cx="357632" cy="3082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EDB2658-DC6B-4C96-94C8-8CCF12238F5C}">
      <dsp:nvSpPr>
        <dsp:cNvPr id="0" name=""/>
        <dsp:cNvSpPr/>
      </dsp:nvSpPr>
      <dsp:spPr>
        <a:xfrm>
          <a:off x="7913420" y="3373617"/>
          <a:ext cx="3065881" cy="263215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748162"/>
            <a:satOff val="5716"/>
            <a:lumOff val="-4706"/>
            <a:alphaOff val="0"/>
          </a:schemeClr>
        </a:solidFill>
        <a:ln w="9525" cap="flat" cmpd="sng" algn="ctr">
          <a:solidFill>
            <a:schemeClr val="accent4">
              <a:hueOff val="-748162"/>
              <a:satOff val="5716"/>
              <a:lumOff val="-4706"/>
              <a:alphaOff val="0"/>
            </a:schemeClr>
          </a:solidFill>
          <a:prstDash val="solid"/>
        </a:ln>
        <a:effectLst>
          <a:outerShdw blurRad="50800" dist="12700" rotWithShape="0">
            <a:srgbClr val="000000">
              <a:alpha val="50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5560" rIns="0" bIns="35560" numCol="1" spcCol="1270" anchor="ctr" anchorCtr="0">
          <a:noAutofit/>
          <a:sp3d extrusionH="28000" prstMaterial="matte"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/>
            <a:t>Reputation &amp; Brand</a:t>
          </a:r>
          <a:endParaRPr lang="en-US" sz="2800" kern="1200" dirty="0"/>
        </a:p>
      </dsp:txBody>
      <dsp:txXfrm>
        <a:off x="8388256" y="3781278"/>
        <a:ext cx="2116209" cy="1816828"/>
      </dsp:txXfrm>
    </dsp:sp>
    <dsp:sp modelId="{BE6B98DF-6A77-4126-93CB-AC1D630C70F2}">
      <dsp:nvSpPr>
        <dsp:cNvPr id="0" name=""/>
        <dsp:cNvSpPr/>
      </dsp:nvSpPr>
      <dsp:spPr>
        <a:xfrm>
          <a:off x="10566400" y="4540115"/>
          <a:ext cx="357632" cy="3082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5BE434-E2E0-4C72-8608-CF593276544B}">
      <dsp:nvSpPr>
        <dsp:cNvPr id="0" name=""/>
        <dsp:cNvSpPr/>
      </dsp:nvSpPr>
      <dsp:spPr>
        <a:xfrm>
          <a:off x="10551769" y="4853283"/>
          <a:ext cx="3065881" cy="263215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C6D87B4-AF15-4A03-AC83-1AEC22A09148}">
      <dsp:nvSpPr>
        <dsp:cNvPr id="0" name=""/>
        <dsp:cNvSpPr/>
      </dsp:nvSpPr>
      <dsp:spPr>
        <a:xfrm>
          <a:off x="11149990" y="4900923"/>
          <a:ext cx="357632" cy="3082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A08AA4-DF44-46B7-90DB-2DACA574EB45}">
      <dsp:nvSpPr>
        <dsp:cNvPr id="0" name=""/>
        <dsp:cNvSpPr/>
      </dsp:nvSpPr>
      <dsp:spPr>
        <a:xfrm>
          <a:off x="10551769" y="1943695"/>
          <a:ext cx="3065881" cy="263215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-997549"/>
            <a:satOff val="7621"/>
            <a:lumOff val="-6275"/>
            <a:alphaOff val="0"/>
          </a:schemeClr>
        </a:solidFill>
        <a:ln w="9525" cap="flat" cmpd="sng" algn="ctr">
          <a:solidFill>
            <a:schemeClr val="accent4">
              <a:hueOff val="-997549"/>
              <a:satOff val="7621"/>
              <a:lumOff val="-6275"/>
              <a:alphaOff val="0"/>
            </a:schemeClr>
          </a:solidFill>
          <a:prstDash val="solid"/>
        </a:ln>
        <a:effectLst>
          <a:outerShdw blurRad="50800" dist="12700" rotWithShape="0">
            <a:srgbClr val="000000">
              <a:alpha val="50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5560" rIns="0" bIns="35560" numCol="1" spcCol="1270" anchor="ctr" anchorCtr="0">
          <a:noAutofit/>
          <a:sp3d extrusionH="28000" prstMaterial="matte"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/>
            <a:t>Growth</a:t>
          </a:r>
          <a:endParaRPr lang="en-US" sz="2800" kern="1200" dirty="0"/>
        </a:p>
      </dsp:txBody>
      <dsp:txXfrm>
        <a:off x="11026605" y="2351356"/>
        <a:ext cx="2116209" cy="1816828"/>
      </dsp:txXfrm>
    </dsp:sp>
    <dsp:sp modelId="{6B1A341E-CE99-41D5-933F-C047641B6B49}">
      <dsp:nvSpPr>
        <dsp:cNvPr id="0" name=""/>
        <dsp:cNvSpPr/>
      </dsp:nvSpPr>
      <dsp:spPr>
        <a:xfrm>
          <a:off x="13204748" y="3123503"/>
          <a:ext cx="357632" cy="3082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E83609A-2154-41A2-B05A-C8600A910AD9}">
      <dsp:nvSpPr>
        <dsp:cNvPr id="0" name=""/>
        <dsp:cNvSpPr/>
      </dsp:nvSpPr>
      <dsp:spPr>
        <a:xfrm>
          <a:off x="13190118" y="3412150"/>
          <a:ext cx="3065881" cy="263215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6C3805-BCAC-47FF-ADEC-5FCC013A62D8}">
      <dsp:nvSpPr>
        <dsp:cNvPr id="0" name=""/>
        <dsp:cNvSpPr/>
      </dsp:nvSpPr>
      <dsp:spPr>
        <a:xfrm>
          <a:off x="13801344" y="3471001"/>
          <a:ext cx="357632" cy="3082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0D8EA-E805-4BCB-A65B-5DEAB3DFBF5D}">
      <dsp:nvSpPr>
        <dsp:cNvPr id="0" name=""/>
        <dsp:cNvSpPr/>
      </dsp:nvSpPr>
      <dsp:spPr>
        <a:xfrm>
          <a:off x="3523317" y="1306"/>
          <a:ext cx="2548783" cy="2548783"/>
        </a:xfrm>
        <a:prstGeom prst="ellipse">
          <a:avLst/>
        </a:prstGeom>
        <a:solidFill>
          <a:srgbClr val="6406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500" kern="1200" dirty="0" smtClean="0"/>
            <a:t> </a:t>
          </a:r>
          <a:endParaRPr lang="en-GB" sz="6500" kern="1200" dirty="0"/>
        </a:p>
      </dsp:txBody>
      <dsp:txXfrm>
        <a:off x="3896578" y="374567"/>
        <a:ext cx="1802261" cy="1802261"/>
      </dsp:txXfrm>
    </dsp:sp>
    <dsp:sp modelId="{5A90B8EB-C0EE-4D30-B525-28D1FB72EDAE}">
      <dsp:nvSpPr>
        <dsp:cNvPr id="0" name=""/>
        <dsp:cNvSpPr/>
      </dsp:nvSpPr>
      <dsp:spPr>
        <a:xfrm rot="3222314">
          <a:off x="5634141" y="2345844"/>
          <a:ext cx="643433" cy="860214"/>
        </a:xfrm>
        <a:prstGeom prst="rightArrow">
          <a:avLst>
            <a:gd name="adj1" fmla="val 60000"/>
            <a:gd name="adj2" fmla="val 50000"/>
          </a:avLst>
        </a:prstGeom>
        <a:solidFill>
          <a:srgbClr val="640666">
            <a:alpha val="45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3500" kern="1200"/>
        </a:p>
      </dsp:txBody>
      <dsp:txXfrm rot="10800000">
        <a:off x="5673525" y="2440098"/>
        <a:ext cx="450403" cy="516128"/>
      </dsp:txXfrm>
    </dsp:sp>
    <dsp:sp modelId="{3439D3E9-14DC-4437-8B15-8007CFDDAB68}">
      <dsp:nvSpPr>
        <dsp:cNvPr id="0" name=""/>
        <dsp:cNvSpPr/>
      </dsp:nvSpPr>
      <dsp:spPr>
        <a:xfrm>
          <a:off x="1612747" y="3242979"/>
          <a:ext cx="2548783" cy="2548783"/>
        </a:xfrm>
        <a:prstGeom prst="ellipse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500" kern="1200" dirty="0" smtClean="0"/>
            <a:t> </a:t>
          </a:r>
          <a:endParaRPr lang="en-GB" sz="6500" kern="1200" dirty="0"/>
        </a:p>
      </dsp:txBody>
      <dsp:txXfrm>
        <a:off x="1986008" y="3616240"/>
        <a:ext cx="1802261" cy="1802261"/>
      </dsp:txXfrm>
    </dsp:sp>
    <dsp:sp modelId="{B8D5941B-655E-4C4B-B48B-F31FB3779985}">
      <dsp:nvSpPr>
        <dsp:cNvPr id="0" name=""/>
        <dsp:cNvSpPr/>
      </dsp:nvSpPr>
      <dsp:spPr>
        <a:xfrm rot="18302409">
          <a:off x="3375630" y="2345955"/>
          <a:ext cx="679018" cy="8602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3500" kern="1200"/>
        </a:p>
      </dsp:txBody>
      <dsp:txXfrm>
        <a:off x="3419004" y="2601390"/>
        <a:ext cx="475313" cy="516128"/>
      </dsp:txXfrm>
    </dsp:sp>
    <dsp:sp modelId="{946038BC-FCB5-4D83-9914-80C71FD38B91}">
      <dsp:nvSpPr>
        <dsp:cNvPr id="0" name=""/>
        <dsp:cNvSpPr/>
      </dsp:nvSpPr>
      <dsp:spPr>
        <a:xfrm>
          <a:off x="5442696" y="3246520"/>
          <a:ext cx="2548783" cy="2548783"/>
        </a:xfrm>
        <a:prstGeom prst="ellipse">
          <a:avLst/>
        </a:prstGeom>
        <a:solidFill>
          <a:srgbClr val="00AEE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500" kern="1200" dirty="0" smtClean="0"/>
            <a:t> </a:t>
          </a:r>
          <a:endParaRPr lang="en-GB" sz="6500" kern="1200" dirty="0"/>
        </a:p>
      </dsp:txBody>
      <dsp:txXfrm>
        <a:off x="5815957" y="3619781"/>
        <a:ext cx="1802261" cy="1802261"/>
      </dsp:txXfrm>
    </dsp:sp>
    <dsp:sp modelId="{4A6964BF-CFB5-4E24-BB63-3B528DA84D93}">
      <dsp:nvSpPr>
        <dsp:cNvPr id="0" name=""/>
        <dsp:cNvSpPr/>
      </dsp:nvSpPr>
      <dsp:spPr>
        <a:xfrm rot="10800000">
          <a:off x="4503177" y="4131950"/>
          <a:ext cx="647422" cy="860214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3500" kern="1200"/>
        </a:p>
      </dsp:txBody>
      <dsp:txXfrm rot="10800000">
        <a:off x="4697404" y="4303993"/>
        <a:ext cx="453195" cy="5161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734267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D1EAD01-C029-4484-A22B-39F2F811CC4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3077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639"/>
              </a:lnSpc>
            </a:pP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"in the UK the average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cost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to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replace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a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departing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staff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member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is £30,614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costing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the British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economy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alone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£4.13bn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each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year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' </a:t>
            </a:r>
            <a:endParaRPr lang="da-DK" sz="1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ts val="1639"/>
              </a:lnSpc>
            </a:pP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  <a:endParaRPr lang="da-DK" sz="1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ts val="1639"/>
              </a:lnSpc>
            </a:pP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Staff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turnover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costs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British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businesses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at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least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£4.13bn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every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year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as new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employees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take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up to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eight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months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to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reach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optimum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productivity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levels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according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to research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released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today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da-DK" sz="1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ts val="1639"/>
              </a:lnSpc>
            </a:pP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The average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fee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for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replacing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a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departing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staff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member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is £30,614,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says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Oxford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Economics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and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income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protection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providers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Unum. This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figure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comprises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two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typical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amounts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– £5,433 for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logistics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such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as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agency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fees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and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advertising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, and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wages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during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the time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when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a new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employee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is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yet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to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reach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optimum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productivity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level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believed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to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be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an average of 28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weeks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at a </a:t>
            </a:r>
            <a:r>
              <a:rPr lang="da-DK" dirty="0" err="1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cost</a:t>
            </a: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of £25,182.</a:t>
            </a:r>
            <a:endParaRPr lang="da-DK" sz="1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ts val="1639"/>
              </a:lnSpc>
            </a:pPr>
            <a:r>
              <a:rPr lang="da-DK" dirty="0" smtClean="0">
                <a:solidFill>
                  <a:srgbClr val="282828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(The Telegraph, 2014)</a:t>
            </a:r>
            <a:endParaRPr lang="da-DK" sz="1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63" y="8685666"/>
            <a:ext cx="2972004" cy="456916"/>
          </a:xfrm>
          <a:prstGeom prst="rect">
            <a:avLst/>
          </a:prstGeom>
        </p:spPr>
        <p:txBody>
          <a:bodyPr lIns="84436" tIns="42218" rIns="84436" bIns="42218"/>
          <a:lstStyle/>
          <a:p>
            <a:pPr>
              <a:buClr>
                <a:srgbClr val="1F497D"/>
              </a:buClr>
            </a:pPr>
            <a:fld id="{D51FD0A5-E9FF-449F-9E6C-EA6FECB95E81}" type="slidenum">
              <a:rPr lang="en-US" smtClean="0"/>
              <a:pPr>
                <a:buClr>
                  <a:srgbClr val="1F497D"/>
                </a:buClr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52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D1EAD01-C029-4484-A22B-39F2F811CC4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1730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D1EAD01-C029-4484-A22B-39F2F811CC4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3637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D1EAD01-C029-4484-A22B-39F2F811CC4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3812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D1EAD01-C029-4484-A22B-39F2F811CC4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882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D1EAD01-C029-4484-A22B-39F2F811CC4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5580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D1EAD01-C029-4484-A22B-39F2F811CC4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5522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799" cy="920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635000" marR="0" lvl="0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lvl="1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lvl="2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lvl="3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lvl="4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lvl="5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lvl="6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lvl="7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lvl="8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7" cy="4698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GB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GB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35000" marR="0" lvl="0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lvl="1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lvl="2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lvl="3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lvl="4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lvl="5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lvl="6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lvl="7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lvl="8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7" cy="4698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GB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GB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7" cy="4698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GB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GB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231900" y="863600"/>
            <a:ext cx="21907499" cy="200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venir"/>
              <a:buNone/>
              <a:defRPr sz="6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231900" y="2844800"/>
            <a:ext cx="21907499" cy="944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635000" marR="0" lvl="0" indent="-349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1270000" marR="0" lvl="1" indent="-349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905000" marR="0" lvl="2" indent="-349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540000" marR="0" lvl="3" indent="-349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3175000" marR="0" lvl="4" indent="-349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Avenir"/>
              <a:buChar char="•"/>
              <a:defRPr sz="5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810000" marR="0" lvl="5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lvl="6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lvl="7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lvl="8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11950789" y="13049250"/>
            <a:ext cx="431292" cy="5207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venir"/>
              <a:buNone/>
            </a:pPr>
            <a:fld id="{00000000-1234-1234-1234-123412341234}" type="slidenum">
              <a:rPr lang="en-GB" sz="2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-GB" sz="24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8C9F812F-273D-4C47-BB31-C83F136FD4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C6A4-D04C-4C2B-B3C1-6D0A5DA268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555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 noChangeAspect="1" noChangeArrowheads="1" noTextEdit="1"/>
          </p:cNvSpPr>
          <p:nvPr userDrawn="1"/>
        </p:nvSpPr>
        <p:spPr bwMode="auto">
          <a:xfrm>
            <a:off x="711200" y="571501"/>
            <a:ext cx="23090555" cy="1204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07816" tIns="103908" rIns="207816" bIns="103908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endParaRPr lang="en-US" sz="3200" kern="1200" dirty="0">
              <a:solidFill>
                <a:srgbClr val="737377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0" y="571496"/>
            <a:ext cx="24384000" cy="13144504"/>
            <a:chOff x="0" y="285748"/>
            <a:chExt cx="9906000" cy="6572252"/>
          </a:xfrm>
        </p:grpSpPr>
        <p:sp>
          <p:nvSpPr>
            <p:cNvPr id="27" name="Rectangle 26"/>
            <p:cNvSpPr/>
            <p:nvPr userDrawn="1"/>
          </p:nvSpPr>
          <p:spPr bwMode="auto">
            <a:xfrm>
              <a:off x="0" y="285748"/>
              <a:ext cx="9906000" cy="6050251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2078157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293947"/>
                </a:buClr>
                <a:buFont typeface="Symbol" pitchFamily="18" charset="2"/>
                <a:buNone/>
              </a:pPr>
              <a:endParaRPr lang="en-US" sz="3200" kern="1200" dirty="0" smtClean="0">
                <a:solidFill>
                  <a:srgbClr val="737377"/>
                </a:solidFill>
                <a:latin typeface="Arial" charset="0"/>
              </a:endParaRPr>
            </a:p>
          </p:txBody>
        </p:sp>
        <p:sp>
          <p:nvSpPr>
            <p:cNvPr id="28" name="Rectangle 27"/>
            <p:cNvSpPr/>
            <p:nvPr userDrawn="1"/>
          </p:nvSpPr>
          <p:spPr bwMode="auto">
            <a:xfrm>
              <a:off x="4731488" y="6308725"/>
              <a:ext cx="5174511" cy="549275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2078157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293947"/>
                </a:buClr>
                <a:buFont typeface="Symbol" pitchFamily="18" charset="2"/>
                <a:buNone/>
              </a:pPr>
              <a:endParaRPr lang="en-US" sz="3200" kern="1200" dirty="0" smtClean="0">
                <a:solidFill>
                  <a:srgbClr val="737377"/>
                </a:solidFill>
                <a:latin typeface="Arial" charset="0"/>
              </a:endParaRPr>
            </a:p>
          </p:txBody>
        </p:sp>
        <p:sp>
          <p:nvSpPr>
            <p:cNvPr id="29" name="Rectangle 28"/>
            <p:cNvSpPr/>
            <p:nvPr userDrawn="1"/>
          </p:nvSpPr>
          <p:spPr bwMode="auto">
            <a:xfrm>
              <a:off x="0" y="6613451"/>
              <a:ext cx="9905999" cy="24454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2078157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293947"/>
                </a:buClr>
                <a:buFont typeface="Symbol" pitchFamily="18" charset="2"/>
                <a:buNone/>
              </a:pPr>
              <a:endParaRPr lang="en-US" sz="3200" kern="1200" dirty="0" smtClean="0">
                <a:solidFill>
                  <a:srgbClr val="737377"/>
                </a:solidFill>
                <a:latin typeface="Arial" charset="0"/>
              </a:endParaRPr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707295" y="571498"/>
            <a:ext cx="23094462" cy="12045952"/>
          </a:xfrm>
          <a:prstGeom prst="rect">
            <a:avLst/>
          </a:prstGeom>
          <a:solidFill>
            <a:srgbClr val="293947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204543" tIns="106362" rIns="204543" bIns="106362" numCol="1" rtlCol="0" anchor="ctr" anchorCtr="0" compatLnSpc="1">
            <a:prstTxWarp prst="textNoShape">
              <a:avLst/>
            </a:prstTxWarp>
          </a:bodyPr>
          <a:lstStyle/>
          <a:p>
            <a:pPr algn="ctr" defTabSz="2078157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endParaRPr lang="en-US" sz="3200" kern="1200" dirty="0" smtClean="0">
              <a:solidFill>
                <a:srgbClr val="737377"/>
              </a:solidFill>
              <a:latin typeface="Arial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9315940" y="571499"/>
            <a:ext cx="14485817" cy="1264285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204543" tIns="106362" rIns="204543" bIns="106362" numCol="1" rtlCol="0" anchor="ctr" anchorCtr="0" compatLnSpc="1">
            <a:prstTxWarp prst="textNoShape">
              <a:avLst/>
            </a:prstTxWarp>
          </a:bodyPr>
          <a:lstStyle/>
          <a:p>
            <a:pPr algn="ctr" defTabSz="2078157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endParaRPr lang="en-US" sz="3200" kern="1200" dirty="0" smtClean="0">
              <a:solidFill>
                <a:srgbClr val="737377"/>
              </a:solidFill>
              <a:latin typeface="Arial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010898" y="3941380"/>
            <a:ext cx="10786617" cy="37425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204543" tIns="0" rIns="204543" bIns="0"/>
          <a:lstStyle>
            <a:lvl1pPr>
              <a:lnSpc>
                <a:spcPct val="85000"/>
              </a:lnSpc>
              <a:defRPr sz="6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010897" y="8244346"/>
            <a:ext cx="10786619" cy="413498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207816" tIns="0" rIns="207816" bIns="0"/>
          <a:lstStyle>
            <a:lvl1pPr>
              <a:buClr>
                <a:schemeClr val="bg1"/>
              </a:buClr>
              <a:buFont typeface="Wingdings" pitchFamily="2" charset="2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 smtClean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12185532" y="7911964"/>
            <a:ext cx="11616224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07294" y="571501"/>
            <a:ext cx="8608645" cy="12045950"/>
          </a:xfrm>
          <a:blipFill>
            <a:blip r:embed="rId2"/>
            <a:srcRect/>
            <a:stretch>
              <a:fillRect t="-4224" b="-4224"/>
            </a:stretch>
          </a:blip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4" name="Picture 3" descr="\\10.65.9.150\ds1\RRU\JOBS\LIBRARY\DSP02000 - DSP02099\DSP02001 Admin Logo Brand Update\logo files wip\NEW PA LOGO\New PA Logo reversed 2-17 x 2-36.e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725" y="1342529"/>
            <a:ext cx="1927749" cy="144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90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0" y="571496"/>
            <a:ext cx="24384000" cy="13144504"/>
            <a:chOff x="0" y="285748"/>
            <a:chExt cx="9906000" cy="6572252"/>
          </a:xfrm>
        </p:grpSpPr>
        <p:sp>
          <p:nvSpPr>
            <p:cNvPr id="27" name="Rectangle 26"/>
            <p:cNvSpPr/>
            <p:nvPr userDrawn="1"/>
          </p:nvSpPr>
          <p:spPr bwMode="auto">
            <a:xfrm>
              <a:off x="0" y="285748"/>
              <a:ext cx="9906000" cy="6050251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2078157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293947"/>
                </a:buClr>
                <a:buFont typeface="Symbol" pitchFamily="18" charset="2"/>
                <a:buNone/>
              </a:pPr>
              <a:endParaRPr lang="en-US" sz="3200" kern="1200" dirty="0" smtClean="0">
                <a:solidFill>
                  <a:srgbClr val="737377"/>
                </a:solidFill>
                <a:latin typeface="Arial" charset="0"/>
              </a:endParaRPr>
            </a:p>
          </p:txBody>
        </p:sp>
        <p:sp>
          <p:nvSpPr>
            <p:cNvPr id="28" name="Rectangle 27"/>
            <p:cNvSpPr/>
            <p:nvPr userDrawn="1"/>
          </p:nvSpPr>
          <p:spPr bwMode="auto">
            <a:xfrm>
              <a:off x="4731488" y="6308725"/>
              <a:ext cx="5174511" cy="549275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2078157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293947"/>
                </a:buClr>
                <a:buFont typeface="Symbol" pitchFamily="18" charset="2"/>
                <a:buNone/>
              </a:pPr>
              <a:endParaRPr lang="en-US" sz="3200" kern="1200" dirty="0" smtClean="0">
                <a:solidFill>
                  <a:srgbClr val="737377"/>
                </a:solidFill>
                <a:latin typeface="Arial" charset="0"/>
              </a:endParaRPr>
            </a:p>
          </p:txBody>
        </p:sp>
        <p:sp>
          <p:nvSpPr>
            <p:cNvPr id="29" name="Rectangle 28"/>
            <p:cNvSpPr/>
            <p:nvPr userDrawn="1"/>
          </p:nvSpPr>
          <p:spPr bwMode="auto">
            <a:xfrm>
              <a:off x="0" y="6613451"/>
              <a:ext cx="9905999" cy="24454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2078157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293947"/>
                </a:buClr>
                <a:buFont typeface="Symbol" pitchFamily="18" charset="2"/>
                <a:buNone/>
              </a:pPr>
              <a:endParaRPr lang="en-US" sz="3200" kern="1200" dirty="0" smtClean="0">
                <a:solidFill>
                  <a:srgbClr val="737377"/>
                </a:solidFill>
                <a:latin typeface="Arial" charset="0"/>
              </a:endParaRPr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707295" y="571498"/>
            <a:ext cx="23094462" cy="12045952"/>
          </a:xfrm>
          <a:prstGeom prst="rect">
            <a:avLst/>
          </a:prstGeom>
          <a:solidFill>
            <a:srgbClr val="3876BE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204543" tIns="106362" rIns="204543" bIns="106362" numCol="1" rtlCol="0" anchor="ctr" anchorCtr="0" compatLnSpc="1">
            <a:prstTxWarp prst="textNoShape">
              <a:avLst/>
            </a:prstTxWarp>
          </a:bodyPr>
          <a:lstStyle/>
          <a:p>
            <a:pPr algn="ctr" defTabSz="2078157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endParaRPr lang="en-US" sz="3200" kern="1200" dirty="0" smtClean="0">
              <a:solidFill>
                <a:srgbClr val="737377"/>
              </a:solidFill>
              <a:latin typeface="Arial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9315940" y="571499"/>
            <a:ext cx="14485817" cy="1264285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204543" tIns="106362" rIns="204543" bIns="106362" numCol="1" rtlCol="0" anchor="ctr" anchorCtr="0" compatLnSpc="1">
            <a:prstTxWarp prst="textNoShape">
              <a:avLst/>
            </a:prstTxWarp>
          </a:bodyPr>
          <a:lstStyle/>
          <a:p>
            <a:pPr algn="ctr" defTabSz="2078157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endParaRPr lang="en-US" sz="3200" kern="1200" dirty="0" smtClean="0">
              <a:solidFill>
                <a:srgbClr val="737377"/>
              </a:solidFill>
              <a:latin typeface="Arial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010898" y="3941380"/>
            <a:ext cx="10786617" cy="37425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204543" tIns="0" rIns="204543" bIns="0"/>
          <a:lstStyle>
            <a:lvl1pPr>
              <a:lnSpc>
                <a:spcPct val="85000"/>
              </a:lnSpc>
              <a:defRPr sz="6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010901" y="8244346"/>
            <a:ext cx="10786617" cy="413498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207816" tIns="0" rIns="207816" bIns="0"/>
          <a:lstStyle>
            <a:lvl1pPr>
              <a:buClr>
                <a:schemeClr val="bg1"/>
              </a:buClr>
              <a:buFont typeface="Wingdings" pitchFamily="2" charset="2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 smtClean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12185532" y="7911964"/>
            <a:ext cx="11616224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07294" y="571501"/>
            <a:ext cx="8608645" cy="12045950"/>
          </a:xfr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5" name="Picture 3" descr="\\10.65.9.150\ds1\RRU\JOBS\LIBRARY\DSP02000 - DSP02099\DSP02001 Admin Logo Brand Update\logo files wip\NEW PA LOGO\New PA Logo reversed 2-17 x 2-36.e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725" y="1342529"/>
            <a:ext cx="1927749" cy="144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39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 userDrawn="1"/>
        </p:nvGrpSpPr>
        <p:grpSpPr>
          <a:xfrm>
            <a:off x="0" y="571496"/>
            <a:ext cx="24384000" cy="13144504"/>
            <a:chOff x="0" y="285748"/>
            <a:chExt cx="9906000" cy="6572252"/>
          </a:xfrm>
        </p:grpSpPr>
        <p:sp>
          <p:nvSpPr>
            <p:cNvPr id="34" name="Rectangle 33"/>
            <p:cNvSpPr/>
            <p:nvPr userDrawn="1"/>
          </p:nvSpPr>
          <p:spPr bwMode="auto">
            <a:xfrm>
              <a:off x="0" y="285748"/>
              <a:ext cx="9906000" cy="6050251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2078157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293947"/>
                </a:buClr>
                <a:buFont typeface="Symbol" pitchFamily="18" charset="2"/>
                <a:buNone/>
              </a:pPr>
              <a:endParaRPr lang="en-US" sz="3200" kern="1200" dirty="0" smtClean="0">
                <a:solidFill>
                  <a:srgbClr val="737377"/>
                </a:solidFill>
                <a:latin typeface="Arial" charset="0"/>
              </a:endParaRPr>
            </a:p>
          </p:txBody>
        </p:sp>
        <p:sp>
          <p:nvSpPr>
            <p:cNvPr id="35" name="Rectangle 34"/>
            <p:cNvSpPr/>
            <p:nvPr userDrawn="1"/>
          </p:nvSpPr>
          <p:spPr bwMode="auto">
            <a:xfrm>
              <a:off x="4731488" y="6308725"/>
              <a:ext cx="5174511" cy="549275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2078157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293947"/>
                </a:buClr>
                <a:buFont typeface="Symbol" pitchFamily="18" charset="2"/>
                <a:buNone/>
              </a:pPr>
              <a:endParaRPr lang="en-US" sz="3200" kern="1200" dirty="0" smtClean="0">
                <a:solidFill>
                  <a:srgbClr val="737377"/>
                </a:solidFill>
                <a:latin typeface="Arial" charset="0"/>
              </a:endParaRPr>
            </a:p>
          </p:txBody>
        </p:sp>
        <p:sp>
          <p:nvSpPr>
            <p:cNvPr id="36" name="Rectangle 35"/>
            <p:cNvSpPr/>
            <p:nvPr userDrawn="1"/>
          </p:nvSpPr>
          <p:spPr bwMode="auto">
            <a:xfrm>
              <a:off x="0" y="6613451"/>
              <a:ext cx="9905999" cy="24454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2078157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293947"/>
                </a:buClr>
                <a:buFont typeface="Symbol" pitchFamily="18" charset="2"/>
                <a:buNone/>
              </a:pPr>
              <a:endParaRPr lang="en-US" sz="3200" kern="1200" dirty="0" smtClean="0">
                <a:solidFill>
                  <a:srgbClr val="737377"/>
                </a:solidFill>
                <a:latin typeface="Arial" charset="0"/>
              </a:endParaRPr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707295" y="571498"/>
            <a:ext cx="23094462" cy="12045952"/>
          </a:xfrm>
          <a:prstGeom prst="rect">
            <a:avLst/>
          </a:prstGeom>
          <a:solidFill>
            <a:srgbClr val="DEE3E6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204543" tIns="106362" rIns="204543" bIns="106362" numCol="1" rtlCol="0" anchor="ctr" anchorCtr="0" compatLnSpc="1">
            <a:prstTxWarp prst="textNoShape">
              <a:avLst/>
            </a:prstTxWarp>
          </a:bodyPr>
          <a:lstStyle/>
          <a:p>
            <a:pPr algn="ctr" defTabSz="2078157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endParaRPr lang="en-US" sz="3200" kern="1200" dirty="0" smtClean="0">
              <a:solidFill>
                <a:srgbClr val="737377"/>
              </a:solidFill>
              <a:latin typeface="Arial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9315940" y="571499"/>
            <a:ext cx="14485817" cy="1264285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204543" tIns="106362" rIns="204543" bIns="106362" numCol="1" rtlCol="0" anchor="ctr" anchorCtr="0" compatLnSpc="1">
            <a:prstTxWarp prst="textNoShape">
              <a:avLst/>
            </a:prstTxWarp>
          </a:bodyPr>
          <a:lstStyle/>
          <a:p>
            <a:pPr algn="ctr" defTabSz="2078157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endParaRPr lang="en-US" sz="3200" kern="1200" dirty="0" smtClean="0">
              <a:solidFill>
                <a:srgbClr val="737377"/>
              </a:solidFill>
              <a:latin typeface="Arial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010896" y="3925613"/>
            <a:ext cx="10786622" cy="375829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204543" tIns="0" rIns="204543" bIns="0"/>
          <a:lstStyle>
            <a:lvl1pPr>
              <a:lnSpc>
                <a:spcPct val="85000"/>
              </a:lnSpc>
              <a:defRPr sz="6400" b="1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010898" y="8244346"/>
            <a:ext cx="10786617" cy="413498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207816" tIns="0" rIns="207816" bIns="0"/>
          <a:lstStyle>
            <a:lvl1pPr>
              <a:buClr>
                <a:schemeClr val="bg1"/>
              </a:buClr>
              <a:buFont typeface="Wingdings" pitchFamily="2" charset="2"/>
              <a:buNone/>
              <a:defRPr>
                <a:solidFill>
                  <a:srgbClr val="293947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 smtClean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12185532" y="7911964"/>
            <a:ext cx="11616224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07294" y="571501"/>
            <a:ext cx="8608645" cy="12045950"/>
          </a:xfr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5" name="Picture 2" descr="\\10.65.9.150\ds1\RRU\JOBS\LIBRARY\DSP02000 - DSP02099\DSP02001 Admin Logo Brand Update\logo files wip\NEW PA LOGO\New PA Logo 2-17 x 2-36.e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5909" y="1330612"/>
            <a:ext cx="1949755" cy="144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64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0" y="571496"/>
            <a:ext cx="24384000" cy="13144504"/>
            <a:chOff x="0" y="285748"/>
            <a:chExt cx="9906000" cy="6572252"/>
          </a:xfrm>
        </p:grpSpPr>
        <p:sp>
          <p:nvSpPr>
            <p:cNvPr id="28" name="Rectangle 27"/>
            <p:cNvSpPr/>
            <p:nvPr userDrawn="1"/>
          </p:nvSpPr>
          <p:spPr bwMode="auto">
            <a:xfrm>
              <a:off x="0" y="285748"/>
              <a:ext cx="9906000" cy="6050251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2078157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293947"/>
                </a:buClr>
                <a:buFont typeface="Symbol" pitchFamily="18" charset="2"/>
                <a:buNone/>
              </a:pPr>
              <a:endParaRPr lang="en-US" sz="3200" kern="1200" dirty="0" smtClean="0">
                <a:solidFill>
                  <a:srgbClr val="737377"/>
                </a:solidFill>
                <a:latin typeface="Arial" charset="0"/>
              </a:endParaRPr>
            </a:p>
          </p:txBody>
        </p:sp>
        <p:sp>
          <p:nvSpPr>
            <p:cNvPr id="29" name="Rectangle 28"/>
            <p:cNvSpPr/>
            <p:nvPr userDrawn="1"/>
          </p:nvSpPr>
          <p:spPr bwMode="auto">
            <a:xfrm>
              <a:off x="4731488" y="6308725"/>
              <a:ext cx="5174511" cy="549275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2078157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293947"/>
                </a:buClr>
                <a:buFont typeface="Symbol" pitchFamily="18" charset="2"/>
                <a:buNone/>
              </a:pPr>
              <a:endParaRPr lang="en-US" sz="3200" kern="1200" dirty="0" smtClean="0">
                <a:solidFill>
                  <a:srgbClr val="737377"/>
                </a:solidFill>
                <a:latin typeface="Arial" charset="0"/>
              </a:endParaRPr>
            </a:p>
          </p:txBody>
        </p:sp>
        <p:sp>
          <p:nvSpPr>
            <p:cNvPr id="30" name="Rectangle 29"/>
            <p:cNvSpPr/>
            <p:nvPr userDrawn="1"/>
          </p:nvSpPr>
          <p:spPr bwMode="auto">
            <a:xfrm>
              <a:off x="0" y="6613451"/>
              <a:ext cx="9905999" cy="24454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2078157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293947"/>
                </a:buClr>
                <a:buFont typeface="Symbol" pitchFamily="18" charset="2"/>
                <a:buNone/>
              </a:pPr>
              <a:endParaRPr lang="en-US" sz="3200" kern="1200" dirty="0" smtClean="0">
                <a:solidFill>
                  <a:srgbClr val="737377"/>
                </a:solidFill>
                <a:latin typeface="Arial" charset="0"/>
              </a:endParaRPr>
            </a:p>
          </p:txBody>
        </p:sp>
      </p:grpSp>
      <p:sp>
        <p:nvSpPr>
          <p:cNvPr id="3" name="Double Bracket 2"/>
          <p:cNvSpPr/>
          <p:nvPr userDrawn="1"/>
        </p:nvSpPr>
        <p:spPr bwMode="auto">
          <a:xfrm rot="5400000">
            <a:off x="6242521" y="-4948967"/>
            <a:ext cx="12024000" cy="23094457"/>
          </a:xfrm>
          <a:prstGeom prst="bracketPair">
            <a:avLst>
              <a:gd name="adj" fmla="val 0"/>
            </a:avLst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204543" tIns="106362" rIns="204543" bIns="106362" numCol="1" rtlCol="0" anchor="ctr" anchorCtr="0" compatLnSpc="1">
            <a:prstTxWarp prst="textNoShape">
              <a:avLst/>
            </a:prstTxWarp>
          </a:bodyPr>
          <a:lstStyle/>
          <a:p>
            <a:pPr algn="ctr" defTabSz="2078157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endParaRPr lang="en-US" sz="3200" kern="1200" dirty="0" smtClean="0">
              <a:solidFill>
                <a:srgbClr val="737377"/>
              </a:solidFill>
              <a:latin typeface="Arial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9315940" y="571499"/>
            <a:ext cx="14485817" cy="1264285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204543" tIns="106362" rIns="204543" bIns="106362" numCol="1" rtlCol="0" anchor="ctr" anchorCtr="0" compatLnSpc="1">
            <a:prstTxWarp prst="textNoShape">
              <a:avLst/>
            </a:prstTxWarp>
          </a:bodyPr>
          <a:lstStyle/>
          <a:p>
            <a:pPr algn="ctr" defTabSz="2078157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endParaRPr lang="en-US" sz="3200" kern="1200" dirty="0" smtClean="0">
              <a:solidFill>
                <a:srgbClr val="737377"/>
              </a:solidFill>
              <a:latin typeface="Arial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010898" y="3941380"/>
            <a:ext cx="10786612" cy="37425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204543" tIns="0" rIns="204543" bIns="0"/>
          <a:lstStyle>
            <a:lvl1pPr>
              <a:lnSpc>
                <a:spcPct val="85000"/>
              </a:lnSpc>
              <a:defRPr sz="6400" b="1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010898" y="8244346"/>
            <a:ext cx="10786612" cy="413498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207816" tIns="0" rIns="207816" bIns="0"/>
          <a:lstStyle>
            <a:lvl1pPr>
              <a:buClr>
                <a:schemeClr val="bg1"/>
              </a:buClr>
              <a:buFont typeface="Wingdings" pitchFamily="2" charset="2"/>
              <a:buNone/>
              <a:defRPr>
                <a:solidFill>
                  <a:srgbClr val="293947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 smtClean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07294" y="571501"/>
            <a:ext cx="8608645" cy="12045950"/>
          </a:xfr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 bwMode="auto">
          <a:xfrm>
            <a:off x="12185532" y="7911964"/>
            <a:ext cx="11616224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" name="Picture 2" descr="\\10.65.9.150\ds1\RRU\JOBS\LIBRARY\DSP02000 - DSP02099\DSP02001 Admin Logo Brand Update\logo files wip\NEW PA LOGO\New PA Logo 2-17 x 2-36.e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5909" y="1330612"/>
            <a:ext cx="1949755" cy="144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46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tabLst/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20832" y="13246435"/>
            <a:ext cx="7721600" cy="230390"/>
          </a:xfrm>
          <a:prstGeom prst="rect">
            <a:avLst/>
          </a:prstGeom>
        </p:spPr>
        <p:txBody>
          <a:bodyPr vert="horz" lIns="0" tIns="163634" rIns="81817" bIns="163634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r>
              <a:rPr lang="en-US" kern="1200" dirty="0" smtClean="0">
                <a:solidFill>
                  <a:srgbClr val="5E707D"/>
                </a:solidFill>
                <a:latin typeface="Arial" charset="0"/>
              </a:rPr>
              <a:t> </a:t>
            </a:r>
            <a:endParaRPr lang="en-US" kern="1200" dirty="0">
              <a:solidFill>
                <a:srgbClr val="5E707D"/>
              </a:solidFill>
              <a:latin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6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3125967" y="673100"/>
            <a:ext cx="18135601" cy="873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35000" marR="0" lvl="0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lvl="1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lvl="2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lvl="3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lvl="4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lvl="5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lvl="6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lvl="7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lvl="8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635000" y="9448800"/>
            <a:ext cx="23113999" cy="200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35000" y="11518900"/>
            <a:ext cx="23113999" cy="158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lvl="5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lvl="6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lvl="7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lvl="8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7" cy="4698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GB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GB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96" y="571502"/>
            <a:ext cx="23094459" cy="14224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300" y="2508252"/>
            <a:ext cx="11067877" cy="9871076"/>
          </a:xfrm>
          <a:ln>
            <a:noFill/>
          </a:ln>
        </p:spPr>
        <p:txBody>
          <a:bodyPr/>
          <a:lstStyle>
            <a:lvl1pPr marL="0" marR="0" indent="0" algn="l" defTabSz="20781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rgbClr val="666666"/>
              </a:buClr>
              <a:buSzTx/>
              <a:buFont typeface="Symbol" pitchFamily="18" charset="2"/>
              <a:buNone/>
              <a:tabLst/>
              <a:defRPr sz="4100">
                <a:solidFill>
                  <a:schemeClr val="tx1"/>
                </a:solidFill>
              </a:defRPr>
            </a:lvl1pPr>
            <a:lvl2pPr marL="613345" marR="0" indent="-609738" algn="l" defTabSz="20781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Symbol" pitchFamily="18" charset="2"/>
              <a:buChar char="·"/>
              <a:tabLst/>
              <a:defRPr sz="4100">
                <a:solidFill>
                  <a:schemeClr val="tx1"/>
                </a:solidFill>
              </a:defRPr>
            </a:lvl2pPr>
            <a:lvl3pPr marL="1226690" marR="0" indent="-609738" algn="l" defTabSz="20781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Arial" charset="0"/>
              <a:buChar char="–"/>
              <a:tabLst/>
              <a:defRPr sz="4100">
                <a:solidFill>
                  <a:schemeClr val="tx1"/>
                </a:solidFill>
              </a:defRPr>
            </a:lvl3pPr>
            <a:lvl4pPr marL="1836428" marR="0" indent="-606129" algn="l" defTabSz="20781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  <a:defRPr sz="4100">
                <a:solidFill>
                  <a:schemeClr val="tx1"/>
                </a:solidFill>
              </a:defRPr>
            </a:lvl4pPr>
            <a:lvl5pPr marL="2449773" marR="0" indent="-609738" algn="l" defTabSz="20781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Arial" charset="0"/>
              <a:buChar char="–"/>
              <a:tabLst/>
              <a:defRPr sz="4100">
                <a:solidFill>
                  <a:schemeClr val="tx1"/>
                </a:solidFill>
              </a:defRPr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61329" y="2508251"/>
            <a:ext cx="11140426" cy="9871078"/>
          </a:xfrm>
          <a:ln>
            <a:noFill/>
          </a:ln>
        </p:spPr>
        <p:txBody>
          <a:bodyPr/>
          <a:lstStyle>
            <a:lvl1pPr marL="0" marR="0" indent="0" algn="l" defTabSz="20781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rgbClr val="666666"/>
              </a:buClr>
              <a:buSzTx/>
              <a:buFont typeface="Symbol" pitchFamily="18" charset="2"/>
              <a:buNone/>
              <a:tabLst/>
              <a:defRPr sz="4100">
                <a:solidFill>
                  <a:schemeClr val="tx1"/>
                </a:solidFill>
              </a:defRPr>
            </a:lvl1pPr>
            <a:lvl2pPr marL="613345" marR="0" indent="-609738" algn="l" defTabSz="20781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Symbol" pitchFamily="18" charset="2"/>
              <a:buChar char="·"/>
              <a:tabLst/>
              <a:defRPr sz="4100">
                <a:solidFill>
                  <a:schemeClr val="tx1"/>
                </a:solidFill>
              </a:defRPr>
            </a:lvl2pPr>
            <a:lvl3pPr marL="1226690" marR="0" indent="-609738" algn="l" defTabSz="20781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Arial" charset="0"/>
              <a:buChar char="–"/>
              <a:tabLst/>
              <a:defRPr sz="4100">
                <a:solidFill>
                  <a:schemeClr val="tx1"/>
                </a:solidFill>
              </a:defRPr>
            </a:lvl3pPr>
            <a:lvl4pPr marL="1836428" marR="0" indent="-606129" algn="l" defTabSz="20781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  <a:defRPr sz="4100">
                <a:solidFill>
                  <a:schemeClr val="tx1"/>
                </a:solidFill>
              </a:defRPr>
            </a:lvl4pPr>
            <a:lvl5pPr marL="2449773" marR="0" indent="-609738" algn="l" defTabSz="20781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Tx/>
              <a:buFont typeface="Arial" charset="0"/>
              <a:buChar char="–"/>
              <a:tabLst/>
              <a:defRPr sz="4100">
                <a:solidFill>
                  <a:schemeClr val="tx1"/>
                </a:solidFill>
              </a:defRPr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20832" y="13246435"/>
            <a:ext cx="7721600" cy="230390"/>
          </a:xfrm>
          <a:prstGeom prst="rect">
            <a:avLst/>
          </a:prstGeom>
        </p:spPr>
        <p:txBody>
          <a:bodyPr vert="horz" lIns="0" tIns="163634" rIns="81817" bIns="163634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r>
              <a:rPr lang="en-US" kern="1200" dirty="0" smtClean="0">
                <a:solidFill>
                  <a:srgbClr val="5E707D"/>
                </a:solidFill>
                <a:latin typeface="Arial" charset="0"/>
              </a:rPr>
              <a:t> </a:t>
            </a:r>
            <a:endParaRPr lang="en-US" kern="1200" dirty="0">
              <a:solidFill>
                <a:srgbClr val="5E707D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5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20832" y="13246435"/>
            <a:ext cx="7721600" cy="230390"/>
          </a:xfrm>
          <a:prstGeom prst="rect">
            <a:avLst/>
          </a:prstGeom>
        </p:spPr>
        <p:txBody>
          <a:bodyPr vert="horz" lIns="0" tIns="163634" rIns="81817" bIns="163634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r>
              <a:rPr lang="en-US" kern="1200" dirty="0" smtClean="0">
                <a:solidFill>
                  <a:srgbClr val="5E707D"/>
                </a:solidFill>
                <a:latin typeface="Arial" charset="0"/>
              </a:rPr>
              <a:t> </a:t>
            </a:r>
            <a:endParaRPr lang="en-US" kern="1200" dirty="0">
              <a:solidFill>
                <a:srgbClr val="5E707D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 userDrawn="1"/>
        </p:nvCxnSpPr>
        <p:spPr bwMode="auto">
          <a:xfrm>
            <a:off x="799123" y="2661920"/>
            <a:ext cx="22595596" cy="0"/>
          </a:xfrm>
          <a:prstGeom prst="line">
            <a:avLst/>
          </a:prstGeom>
          <a:noFill/>
          <a:ln w="190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3395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ceptional Results x2 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707295" y="2508250"/>
            <a:ext cx="11195537" cy="3371852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12606219" y="2508250"/>
            <a:ext cx="11195537" cy="3371852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>
          <a:xfrm>
            <a:off x="3520832" y="13246435"/>
            <a:ext cx="7721600" cy="230390"/>
          </a:xfrm>
          <a:prstGeom prst="rect">
            <a:avLst/>
          </a:prstGeom>
        </p:spPr>
        <p:txBody>
          <a:bodyPr lIns="207816" tIns="103908" rIns="207816" bIns="103908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r>
              <a:rPr lang="en-US" sz="3200" kern="1200" dirty="0" smtClean="0">
                <a:solidFill>
                  <a:srgbClr val="5E707D"/>
                </a:solidFill>
                <a:latin typeface="Arial" charset="0"/>
              </a:rPr>
              <a:t> </a:t>
            </a:r>
            <a:endParaRPr lang="en-US" sz="3200" kern="1200" dirty="0">
              <a:solidFill>
                <a:srgbClr val="5E707D"/>
              </a:solidFill>
              <a:latin typeface="Arial" charset="0"/>
            </a:endParaRP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2586421" y="6045199"/>
            <a:ext cx="11195340" cy="6334126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25397" tIns="75133" rIns="225397" bIns="0" numCol="1" spcCol="277992" anchor="t" anchorCtr="0" compatLnSpc="1">
            <a:prstTxWarp prst="textNoShape">
              <a:avLst/>
            </a:prstTxWarp>
          </a:bodyPr>
          <a:lstStyle>
            <a:lvl1pPr>
              <a:defRPr lang="en-US" sz="3200" smtClean="0">
                <a:solidFill>
                  <a:schemeClr val="accent1"/>
                </a:solidFill>
              </a:defRPr>
            </a:lvl1pPr>
            <a:lvl2pPr marL="414911" indent="-411302">
              <a:defRPr lang="en-US" sz="3200" smtClean="0"/>
            </a:lvl2pPr>
            <a:lvl3pPr marL="811781" indent="-396870">
              <a:defRPr lang="en-US" sz="3200" smtClean="0"/>
            </a:lvl3pPr>
            <a:lvl4pPr marL="1226690" indent="-414911">
              <a:defRPr lang="en-US" sz="3200" smtClean="0"/>
            </a:lvl4pPr>
            <a:lvl5pPr marL="1623560" indent="-396870">
              <a:defRPr lang="en-GB" sz="3200" dirty="0"/>
            </a:lvl5pPr>
          </a:lstStyle>
          <a:p>
            <a:pPr marL="0" lvl="0" indent="0">
              <a:spcAft>
                <a:spcPts val="418"/>
              </a:spcAft>
              <a:buFontTx/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spcAft>
                <a:spcPts val="418"/>
              </a:spcAft>
              <a:buFontTx/>
              <a:buNone/>
            </a:pPr>
            <a:r>
              <a:rPr lang="en-US" smtClean="0"/>
              <a:t>Second level</a:t>
            </a:r>
          </a:p>
          <a:p>
            <a:pPr marL="0" lvl="2" indent="0">
              <a:spcAft>
                <a:spcPts val="418"/>
              </a:spcAft>
              <a:buFontTx/>
              <a:buNone/>
            </a:pPr>
            <a:r>
              <a:rPr lang="en-US" smtClean="0"/>
              <a:t>Third level</a:t>
            </a:r>
          </a:p>
          <a:p>
            <a:pPr marL="0" lvl="3" indent="0">
              <a:spcAft>
                <a:spcPts val="418"/>
              </a:spcAft>
              <a:buFontTx/>
              <a:buNone/>
            </a:pPr>
            <a:r>
              <a:rPr lang="en-US" smtClean="0"/>
              <a:t>Fourth level</a:t>
            </a:r>
          </a:p>
          <a:p>
            <a:pPr marL="0" lvl="4" indent="0">
              <a:spcAft>
                <a:spcPts val="418"/>
              </a:spcAft>
              <a:buFontTx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707295" y="6045199"/>
            <a:ext cx="11195340" cy="6334126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25397" tIns="75133" rIns="225397" bIns="0" numCol="1" spcCol="277992" anchor="t" anchorCtr="0" compatLnSpc="1">
            <a:prstTxWarp prst="textNoShape">
              <a:avLst/>
            </a:prstTxWarp>
          </a:bodyPr>
          <a:lstStyle>
            <a:lvl1pPr>
              <a:defRPr lang="en-US" sz="3200" smtClean="0">
                <a:solidFill>
                  <a:schemeClr val="accent1"/>
                </a:solidFill>
              </a:defRPr>
            </a:lvl1pPr>
            <a:lvl2pPr marL="414911" indent="-411302">
              <a:defRPr lang="en-US" sz="3200" smtClean="0"/>
            </a:lvl2pPr>
            <a:lvl3pPr marL="811781" indent="-396870">
              <a:defRPr lang="en-US" sz="3200" smtClean="0"/>
            </a:lvl3pPr>
            <a:lvl4pPr marL="1226690" indent="-414911">
              <a:defRPr lang="en-US" sz="3200" smtClean="0"/>
            </a:lvl4pPr>
            <a:lvl5pPr marL="1623560" indent="-396870">
              <a:defRPr lang="en-GB" sz="3200" dirty="0"/>
            </a:lvl5pPr>
          </a:lstStyle>
          <a:p>
            <a:pPr marL="0" lvl="0" indent="0">
              <a:spcAft>
                <a:spcPts val="418"/>
              </a:spcAft>
              <a:buFontTx/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spcAft>
                <a:spcPts val="418"/>
              </a:spcAft>
              <a:buFontTx/>
              <a:buNone/>
            </a:pPr>
            <a:r>
              <a:rPr lang="en-US" smtClean="0"/>
              <a:t>Second level</a:t>
            </a:r>
          </a:p>
          <a:p>
            <a:pPr marL="0" lvl="2" indent="0">
              <a:spcAft>
                <a:spcPts val="418"/>
              </a:spcAft>
              <a:buFontTx/>
              <a:buNone/>
            </a:pPr>
            <a:r>
              <a:rPr lang="en-US" smtClean="0"/>
              <a:t>Third level</a:t>
            </a:r>
          </a:p>
          <a:p>
            <a:pPr marL="0" lvl="3" indent="0">
              <a:spcAft>
                <a:spcPts val="418"/>
              </a:spcAft>
              <a:buFontTx/>
              <a:buNone/>
            </a:pPr>
            <a:r>
              <a:rPr lang="en-US" smtClean="0"/>
              <a:t>Fourth level</a:t>
            </a:r>
          </a:p>
          <a:p>
            <a:pPr marL="0" lvl="4" indent="0">
              <a:spcAft>
                <a:spcPts val="418"/>
              </a:spcAft>
              <a:buFontTx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2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Right 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>
          <a:xfrm>
            <a:off x="3520832" y="13246435"/>
            <a:ext cx="7721600" cy="230390"/>
          </a:xfrm>
          <a:prstGeom prst="rect">
            <a:avLst/>
          </a:prstGeom>
        </p:spPr>
        <p:txBody>
          <a:bodyPr lIns="207816" tIns="103908" rIns="207816" bIns="103908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r>
              <a:rPr lang="en-US" sz="3200" kern="1200" dirty="0" smtClean="0">
                <a:solidFill>
                  <a:srgbClr val="5E707D"/>
                </a:solidFill>
                <a:latin typeface="Arial" charset="0"/>
              </a:rPr>
              <a:t> </a:t>
            </a:r>
            <a:endParaRPr lang="en-US" sz="3200" kern="1200" dirty="0">
              <a:solidFill>
                <a:srgbClr val="5E707D"/>
              </a:solidFill>
              <a:latin typeface="Arial" charset="0"/>
            </a:endParaRP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2500709" y="7275763"/>
            <a:ext cx="2345728" cy="2587294"/>
          </a:xfrm>
          <a:solidFill>
            <a:schemeClr val="bg1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912640" y="7275763"/>
            <a:ext cx="2345728" cy="2587294"/>
          </a:xfrm>
          <a:solidFill>
            <a:schemeClr val="bg1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500709" y="2511239"/>
            <a:ext cx="2345728" cy="2587294"/>
          </a:xfrm>
          <a:solidFill>
            <a:schemeClr val="bg1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12640" y="2499719"/>
            <a:ext cx="2345728" cy="2587294"/>
          </a:xfrm>
          <a:solidFill>
            <a:schemeClr val="bg1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3520832" y="7015258"/>
            <a:ext cx="8721969" cy="0"/>
          </a:xfrm>
          <a:prstGeom prst="line">
            <a:avLst/>
          </a:prstGeom>
          <a:noFill/>
          <a:ln w="1270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>
            <a:off x="15055266" y="7015258"/>
            <a:ext cx="8707412" cy="0"/>
          </a:xfrm>
          <a:prstGeom prst="line">
            <a:avLst/>
          </a:prstGeom>
          <a:noFill/>
          <a:ln w="1270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 userDrawn="1"/>
        </p:nvCxnSpPr>
        <p:spPr bwMode="auto">
          <a:xfrm>
            <a:off x="3520832" y="11816887"/>
            <a:ext cx="8721969" cy="278"/>
          </a:xfrm>
          <a:prstGeom prst="line">
            <a:avLst/>
          </a:prstGeom>
          <a:noFill/>
          <a:ln w="1270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 userDrawn="1"/>
        </p:nvCxnSpPr>
        <p:spPr bwMode="auto">
          <a:xfrm>
            <a:off x="15100107" y="11816886"/>
            <a:ext cx="8701649" cy="0"/>
          </a:xfrm>
          <a:prstGeom prst="line">
            <a:avLst/>
          </a:prstGeom>
          <a:noFill/>
          <a:ln w="1270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15040709" y="8444596"/>
            <a:ext cx="8721969" cy="3356692"/>
          </a:xfr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225397" tIns="75133" rIns="225397" bIns="0" numCol="1" spcCol="277992" anchor="t" anchorCtr="0" compatLnSpc="1">
            <a:prstTxWarp prst="textNoShape">
              <a:avLst/>
            </a:prstTxWarp>
          </a:bodyPr>
          <a:lstStyle>
            <a:lvl1pPr>
              <a:defRPr lang="en-GB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911" indent="-411302">
              <a:tabLst/>
              <a:defRPr lang="en-GB" sz="3200" smtClean="0">
                <a:solidFill>
                  <a:schemeClr val="tx1"/>
                </a:solidFill>
              </a:defRPr>
            </a:lvl2pPr>
            <a:lvl3pPr marL="811781" indent="-396870">
              <a:defRPr lang="en-GB" sz="3200" smtClean="0">
                <a:solidFill>
                  <a:schemeClr val="tx1"/>
                </a:solidFill>
              </a:defRPr>
            </a:lvl3pPr>
            <a:lvl4pPr marL="1226690" indent="-414911">
              <a:defRPr lang="en-GB" sz="3200" smtClean="0">
                <a:solidFill>
                  <a:schemeClr val="tx1"/>
                </a:solidFill>
              </a:defRPr>
            </a:lvl4pPr>
            <a:lvl5pPr marL="1623560" indent="-396870">
              <a:defRPr lang="en-GB" sz="3200" dirty="0">
                <a:solidFill>
                  <a:schemeClr val="tx1"/>
                </a:solidFill>
              </a:defRPr>
            </a:lvl5pPr>
          </a:lstStyle>
          <a:p>
            <a:pPr lvl="0">
              <a:spcAft>
                <a:spcPts val="418"/>
              </a:spcAft>
            </a:pPr>
            <a:r>
              <a:rPr lang="en-US" smtClean="0"/>
              <a:t>Click to edit Master text styles</a:t>
            </a:r>
          </a:p>
          <a:p>
            <a:pPr lvl="1">
              <a:spcAft>
                <a:spcPts val="418"/>
              </a:spcAft>
            </a:pPr>
            <a:r>
              <a:rPr lang="en-US" smtClean="0"/>
              <a:t>Second level</a:t>
            </a:r>
          </a:p>
          <a:p>
            <a:pPr lvl="2">
              <a:spcAft>
                <a:spcPts val="418"/>
              </a:spcAft>
            </a:pPr>
            <a:r>
              <a:rPr lang="en-US" smtClean="0"/>
              <a:t>Third level</a:t>
            </a:r>
          </a:p>
          <a:p>
            <a:pPr lvl="3">
              <a:spcAft>
                <a:spcPts val="418"/>
              </a:spcAft>
            </a:pPr>
            <a:r>
              <a:rPr lang="en-US" smtClean="0"/>
              <a:t>Fourth level</a:t>
            </a:r>
          </a:p>
          <a:p>
            <a:pPr lvl="4">
              <a:spcAft>
                <a:spcPts val="418"/>
              </a:spcAft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15040710" y="7282574"/>
            <a:ext cx="8761046" cy="1070976"/>
          </a:xfrm>
          <a:solidFill>
            <a:schemeClr val="tx2">
              <a:lumMod val="20000"/>
              <a:lumOff val="80000"/>
            </a:schemeClr>
          </a:solidFill>
        </p:spPr>
        <p:txBody>
          <a:bodyPr lIns="150266" tIns="225397" rIns="0" bIns="225397" anchor="ctr"/>
          <a:lstStyle>
            <a:lvl1pPr>
              <a:spcAft>
                <a:spcPts val="0"/>
              </a:spcAft>
              <a:defRPr sz="3200" b="1">
                <a:solidFill>
                  <a:schemeClr val="tx2"/>
                </a:solidFill>
              </a:defRPr>
            </a:lvl1pPr>
            <a:lvl2pPr marL="3607" indent="0">
              <a:spcAft>
                <a:spcPts val="0"/>
              </a:spcAft>
              <a:buNone/>
              <a:defRPr sz="32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3520832" y="8444596"/>
            <a:ext cx="8721969" cy="3356692"/>
          </a:xfr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225397" tIns="75133" rIns="225397" bIns="0" numCol="1" spcCol="277992" anchor="t" anchorCtr="0" compatLnSpc="1">
            <a:prstTxWarp prst="textNoShape">
              <a:avLst/>
            </a:prstTxWarp>
          </a:bodyPr>
          <a:lstStyle>
            <a:lvl1pPr>
              <a:defRPr lang="en-GB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911" indent="-411302">
              <a:defRPr lang="en-GB" sz="3200" dirty="0" smtClean="0">
                <a:solidFill>
                  <a:schemeClr val="tx1"/>
                </a:solidFill>
              </a:defRPr>
            </a:lvl2pPr>
            <a:lvl3pPr marL="811781" indent="-396870">
              <a:defRPr lang="en-GB" sz="3200" dirty="0" smtClean="0">
                <a:solidFill>
                  <a:schemeClr val="tx1"/>
                </a:solidFill>
              </a:defRPr>
            </a:lvl3pPr>
            <a:lvl4pPr marL="1226690" indent="-414911">
              <a:defRPr lang="en-GB" sz="3200" dirty="0" smtClean="0">
                <a:solidFill>
                  <a:schemeClr val="tx1"/>
                </a:solidFill>
              </a:defRPr>
            </a:lvl4pPr>
            <a:lvl5pPr marL="1623560" indent="-396870">
              <a:defRPr lang="en-GB" sz="3200" dirty="0">
                <a:solidFill>
                  <a:schemeClr val="tx1"/>
                </a:solidFill>
              </a:defRPr>
            </a:lvl5pPr>
          </a:lstStyle>
          <a:p>
            <a:pPr lvl="0">
              <a:spcAft>
                <a:spcPts val="418"/>
              </a:spcAft>
            </a:pPr>
            <a:r>
              <a:rPr lang="en-US" smtClean="0"/>
              <a:t>Click to edit Master text styles</a:t>
            </a:r>
          </a:p>
          <a:p>
            <a:pPr lvl="1">
              <a:spcAft>
                <a:spcPts val="418"/>
              </a:spcAft>
            </a:pPr>
            <a:r>
              <a:rPr lang="en-US" smtClean="0"/>
              <a:t>Second level</a:t>
            </a:r>
          </a:p>
          <a:p>
            <a:pPr lvl="2">
              <a:spcAft>
                <a:spcPts val="418"/>
              </a:spcAft>
            </a:pPr>
            <a:r>
              <a:rPr lang="en-US" smtClean="0"/>
              <a:t>Third level</a:t>
            </a:r>
          </a:p>
          <a:p>
            <a:pPr lvl="3">
              <a:spcAft>
                <a:spcPts val="418"/>
              </a:spcAft>
            </a:pPr>
            <a:r>
              <a:rPr lang="en-US" smtClean="0"/>
              <a:t>Fourth level</a:t>
            </a:r>
          </a:p>
          <a:p>
            <a:pPr lvl="4">
              <a:spcAft>
                <a:spcPts val="418"/>
              </a:spcAft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3520832" y="7282574"/>
            <a:ext cx="8721969" cy="1070976"/>
          </a:xfrm>
          <a:solidFill>
            <a:schemeClr val="tx2">
              <a:lumMod val="20000"/>
              <a:lumOff val="80000"/>
            </a:schemeClr>
          </a:solidFill>
        </p:spPr>
        <p:txBody>
          <a:bodyPr lIns="150266" tIns="225397" rIns="0" bIns="225397" anchor="ctr"/>
          <a:lstStyle>
            <a:lvl1pPr>
              <a:spcAft>
                <a:spcPts val="0"/>
              </a:spcAft>
              <a:defRPr sz="3200" b="1">
                <a:solidFill>
                  <a:schemeClr val="tx2"/>
                </a:solidFill>
              </a:defRPr>
            </a:lvl1pPr>
            <a:lvl2pPr marL="3607" indent="0">
              <a:spcAft>
                <a:spcPts val="0"/>
              </a:spcAft>
              <a:buNone/>
              <a:defRPr sz="32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5040710" y="3651476"/>
            <a:ext cx="8761046" cy="3356692"/>
          </a:xfr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225397" tIns="75133" rIns="225397" bIns="0" numCol="1" spcCol="277992" anchor="t" anchorCtr="0" compatLnSpc="1">
            <a:prstTxWarp prst="textNoShape">
              <a:avLst/>
            </a:prstTxWarp>
          </a:bodyPr>
          <a:lstStyle>
            <a:lvl1pPr>
              <a:defRPr lang="en-GB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911" indent="-411302">
              <a:defRPr lang="en-GB" sz="3200" smtClean="0">
                <a:solidFill>
                  <a:schemeClr val="tx1"/>
                </a:solidFill>
              </a:defRPr>
            </a:lvl2pPr>
            <a:lvl3pPr marL="811781" indent="-396870">
              <a:defRPr lang="en-GB" sz="3200" smtClean="0">
                <a:solidFill>
                  <a:schemeClr val="tx1"/>
                </a:solidFill>
              </a:defRPr>
            </a:lvl3pPr>
            <a:lvl4pPr marL="1226690" indent="-414911">
              <a:defRPr lang="en-GB" sz="3200" smtClean="0">
                <a:solidFill>
                  <a:schemeClr val="tx1"/>
                </a:solidFill>
              </a:defRPr>
            </a:lvl4pPr>
            <a:lvl5pPr marL="1623560" indent="-396870">
              <a:defRPr lang="en-GB" sz="3200" dirty="0">
                <a:solidFill>
                  <a:schemeClr val="tx1"/>
                </a:solidFill>
              </a:defRPr>
            </a:lvl5pPr>
          </a:lstStyle>
          <a:p>
            <a:pPr lvl="0">
              <a:spcAft>
                <a:spcPts val="418"/>
              </a:spcAft>
            </a:pPr>
            <a:r>
              <a:rPr lang="en-US" smtClean="0"/>
              <a:t>Click to edit Master text styles</a:t>
            </a:r>
          </a:p>
          <a:p>
            <a:pPr lvl="1">
              <a:spcAft>
                <a:spcPts val="418"/>
              </a:spcAft>
            </a:pPr>
            <a:r>
              <a:rPr lang="en-US" smtClean="0"/>
              <a:t>Second level</a:t>
            </a:r>
          </a:p>
          <a:p>
            <a:pPr lvl="2">
              <a:spcAft>
                <a:spcPts val="418"/>
              </a:spcAft>
            </a:pPr>
            <a:r>
              <a:rPr lang="en-US" smtClean="0"/>
              <a:t>Third level</a:t>
            </a:r>
          </a:p>
          <a:p>
            <a:pPr lvl="3">
              <a:spcAft>
                <a:spcPts val="418"/>
              </a:spcAft>
            </a:pPr>
            <a:r>
              <a:rPr lang="en-US" smtClean="0"/>
              <a:t>Fourth level</a:t>
            </a:r>
          </a:p>
          <a:p>
            <a:pPr lvl="4">
              <a:spcAft>
                <a:spcPts val="418"/>
              </a:spcAft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15040709" y="2499718"/>
            <a:ext cx="8721969" cy="1070976"/>
          </a:xfrm>
          <a:solidFill>
            <a:schemeClr val="tx2">
              <a:lumMod val="20000"/>
              <a:lumOff val="80000"/>
            </a:schemeClr>
          </a:solidFill>
        </p:spPr>
        <p:txBody>
          <a:bodyPr lIns="150266" tIns="225397" rIns="0" bIns="225397" anchor="ctr"/>
          <a:lstStyle>
            <a:lvl1pPr>
              <a:spcAft>
                <a:spcPts val="0"/>
              </a:spcAft>
              <a:defRPr sz="3200" b="1">
                <a:solidFill>
                  <a:schemeClr val="tx2"/>
                </a:solidFill>
              </a:defRPr>
            </a:lvl1pPr>
            <a:lvl2pPr marL="3607" indent="0">
              <a:spcAft>
                <a:spcPts val="0"/>
              </a:spcAft>
              <a:buNone/>
              <a:defRPr sz="32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520832" y="3651476"/>
            <a:ext cx="8721969" cy="3356692"/>
          </a:xfr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225397" tIns="75133" rIns="225397" bIns="0" numCol="1" spcCol="277992" anchor="t" anchorCtr="0" compatLnSpc="1">
            <a:prstTxWarp prst="textNoShape">
              <a:avLst/>
            </a:prstTxWarp>
          </a:bodyPr>
          <a:lstStyle>
            <a:lvl1pPr>
              <a:defRPr lang="en-GB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911" indent="-411302">
              <a:defRPr lang="en-GB" sz="3200" dirty="0" smtClean="0">
                <a:solidFill>
                  <a:schemeClr val="tx1"/>
                </a:solidFill>
              </a:defRPr>
            </a:lvl2pPr>
            <a:lvl3pPr marL="811781" indent="-396870">
              <a:defRPr lang="en-GB" sz="3200" dirty="0" smtClean="0">
                <a:solidFill>
                  <a:schemeClr val="tx1"/>
                </a:solidFill>
              </a:defRPr>
            </a:lvl3pPr>
            <a:lvl4pPr marL="1226690" indent="-414911">
              <a:defRPr lang="en-GB" sz="3200" dirty="0" smtClean="0">
                <a:solidFill>
                  <a:schemeClr val="tx1"/>
                </a:solidFill>
              </a:defRPr>
            </a:lvl4pPr>
            <a:lvl5pPr marL="1623560" indent="-396870">
              <a:defRPr lang="en-GB" sz="3200" dirty="0">
                <a:solidFill>
                  <a:schemeClr val="tx1"/>
                </a:solidFill>
              </a:defRPr>
            </a:lvl5pPr>
          </a:lstStyle>
          <a:p>
            <a:pPr lvl="0">
              <a:spcAft>
                <a:spcPts val="418"/>
              </a:spcAft>
            </a:pPr>
            <a:r>
              <a:rPr lang="en-US" smtClean="0"/>
              <a:t>Click to edit Master text styles</a:t>
            </a:r>
          </a:p>
          <a:p>
            <a:pPr lvl="1">
              <a:spcAft>
                <a:spcPts val="418"/>
              </a:spcAft>
            </a:pPr>
            <a:r>
              <a:rPr lang="en-US" smtClean="0"/>
              <a:t>Second level</a:t>
            </a:r>
          </a:p>
          <a:p>
            <a:pPr lvl="2">
              <a:spcAft>
                <a:spcPts val="418"/>
              </a:spcAft>
            </a:pPr>
            <a:r>
              <a:rPr lang="en-US" smtClean="0"/>
              <a:t>Third level</a:t>
            </a:r>
          </a:p>
          <a:p>
            <a:pPr lvl="3">
              <a:spcAft>
                <a:spcPts val="418"/>
              </a:spcAft>
            </a:pPr>
            <a:r>
              <a:rPr lang="en-US" smtClean="0"/>
              <a:t>Fourth level</a:t>
            </a:r>
          </a:p>
          <a:p>
            <a:pPr lvl="4">
              <a:spcAft>
                <a:spcPts val="418"/>
              </a:spcAft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520832" y="2511238"/>
            <a:ext cx="8721969" cy="1070976"/>
          </a:xfrm>
          <a:solidFill>
            <a:schemeClr val="tx2">
              <a:lumMod val="20000"/>
              <a:lumOff val="80000"/>
            </a:schemeClr>
          </a:solidFill>
        </p:spPr>
        <p:txBody>
          <a:bodyPr lIns="150266" tIns="225397" rIns="0" bIns="225397" anchor="ctr"/>
          <a:lstStyle>
            <a:lvl1pPr>
              <a:spcAft>
                <a:spcPts val="0"/>
              </a:spcAft>
              <a:defRPr sz="3200" b="1">
                <a:solidFill>
                  <a:schemeClr val="tx2"/>
                </a:solidFill>
              </a:defRPr>
            </a:lvl1pPr>
            <a:lvl2pPr marL="3607" indent="0">
              <a:spcAft>
                <a:spcPts val="0"/>
              </a:spcAft>
              <a:buNone/>
              <a:defRPr sz="32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tabLst>
                <a:tab pos="1219474" algn="l"/>
              </a:tabLst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8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571500"/>
            <a:ext cx="24384000" cy="12100500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204543" tIns="106362" rIns="204543" bIns="106362" numCol="1" rtlCol="0" anchor="ctr" anchorCtr="0" compatLnSpc="1">
            <a:prstTxWarp prst="textNoShape">
              <a:avLst/>
            </a:prstTxWarp>
          </a:bodyPr>
          <a:lstStyle/>
          <a:p>
            <a:pPr algn="ctr" defTabSz="2078157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endParaRPr lang="en-US" sz="3200" kern="1200" dirty="0" smtClean="0">
              <a:solidFill>
                <a:srgbClr val="737377"/>
              </a:solidFill>
              <a:latin typeface="Arial" charset="0"/>
            </a:endParaRPr>
          </a:p>
        </p:txBody>
      </p:sp>
      <p:sp>
        <p:nvSpPr>
          <p:cNvPr id="12" name="Rectangle 3"/>
          <p:cNvSpPr/>
          <p:nvPr userDrawn="1"/>
        </p:nvSpPr>
        <p:spPr bwMode="auto">
          <a:xfrm rot="10800000">
            <a:off x="707291" y="571495"/>
            <a:ext cx="23094464" cy="120459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87832" tIns="97672" rIns="187832" bIns="97672" numCol="1" rtlCol="0" anchor="ctr" anchorCtr="0" compatLnSpc="1">
            <a:prstTxWarp prst="textNoShape">
              <a:avLst/>
            </a:prstTxWarp>
          </a:bodyPr>
          <a:lstStyle/>
          <a:p>
            <a:pPr algn="ctr" defTabSz="190837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endParaRPr lang="en-US" sz="3000" kern="1200" dirty="0" smtClean="0">
              <a:solidFill>
                <a:srgbClr val="737377"/>
              </a:solidFill>
              <a:latin typeface="Arial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0833" y="10796264"/>
            <a:ext cx="17342338" cy="969556"/>
          </a:xfrm>
          <a:ln>
            <a:noFill/>
          </a:ln>
        </p:spPr>
        <p:txBody>
          <a:bodyPr numCol="1" spcCol="375664" anchor="ctr"/>
          <a:lstStyle>
            <a:lvl1pPr marL="0" marR="0" indent="0" algn="l" defTabSz="190837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bg2"/>
              </a:buClr>
              <a:buSzTx/>
              <a:buFont typeface="Symbol" pitchFamily="18" charset="2"/>
              <a:buNone/>
              <a:tabLst/>
              <a:defRPr sz="3200" baseline="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r" defTabSz="190837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bg2"/>
              </a:buClr>
              <a:buSzTx/>
              <a:buFont typeface="Symbol" pitchFamily="18" charset="2"/>
              <a:buNone/>
              <a:tabLst/>
              <a:defRPr/>
            </a:pPr>
            <a:r>
              <a:rPr lang="en-US" dirty="0" smtClean="0"/>
              <a:t>name, title, company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0833" y="2508250"/>
            <a:ext cx="17342338" cy="8108500"/>
          </a:xfrm>
        </p:spPr>
        <p:txBody>
          <a:bodyPr anchor="ctr"/>
          <a:lstStyle>
            <a:lvl1pPr algn="l">
              <a:defRPr sz="55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Quote here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3520832" y="13246435"/>
            <a:ext cx="7721600" cy="230390"/>
          </a:xfrm>
          <a:prstGeom prst="rect">
            <a:avLst/>
          </a:prstGeom>
        </p:spPr>
        <p:txBody>
          <a:bodyPr lIns="207816" tIns="103908" rIns="207816" bIns="103908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r>
              <a:rPr lang="en-US" sz="3200" kern="1200" dirty="0" smtClean="0">
                <a:solidFill>
                  <a:srgbClr val="5E707D"/>
                </a:solidFill>
                <a:latin typeface="Arial" charset="0"/>
              </a:rPr>
              <a:t> </a:t>
            </a:r>
            <a:endParaRPr lang="en-US" sz="3200" kern="1200" dirty="0">
              <a:solidFill>
                <a:srgbClr val="5E707D"/>
              </a:solidFill>
              <a:latin typeface="Arial" charset="0"/>
            </a:endParaRPr>
          </a:p>
        </p:txBody>
      </p:sp>
      <p:grpSp>
        <p:nvGrpSpPr>
          <p:cNvPr id="14" name="Group 13"/>
          <p:cNvGrpSpPr>
            <a:grpSpLocks noChangeAspect="1"/>
          </p:cNvGrpSpPr>
          <p:nvPr userDrawn="1"/>
        </p:nvGrpSpPr>
        <p:grpSpPr>
          <a:xfrm>
            <a:off x="874299" y="1713257"/>
            <a:ext cx="2505812" cy="1589986"/>
            <a:chOff x="3968017" y="1883295"/>
            <a:chExt cx="4181068" cy="3265189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15" name="Rectangle 5"/>
            <p:cNvSpPr/>
            <p:nvPr/>
          </p:nvSpPr>
          <p:spPr bwMode="auto">
            <a:xfrm>
              <a:off x="3968017" y="1883295"/>
              <a:ext cx="1951293" cy="3265189"/>
            </a:xfrm>
            <a:custGeom>
              <a:avLst/>
              <a:gdLst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90873 w 1951293"/>
                <a:gd name="connsiteY2" fmla="*/ 1500065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1293" h="3265189">
                  <a:moveTo>
                    <a:pt x="1818018" y="0"/>
                  </a:moveTo>
                  <a:cubicBezTo>
                    <a:pt x="1859539" y="211758"/>
                    <a:pt x="1901062" y="449646"/>
                    <a:pt x="1951293" y="661404"/>
                  </a:cubicBezTo>
                  <a:cubicBezTo>
                    <a:pt x="1346334" y="670853"/>
                    <a:pt x="1062737" y="1078607"/>
                    <a:pt x="1090873" y="1500065"/>
                  </a:cubicBezTo>
                  <a:lnTo>
                    <a:pt x="1759133" y="1504338"/>
                  </a:lnTo>
                  <a:cubicBezTo>
                    <a:pt x="1759133" y="2091288"/>
                    <a:pt x="1759132" y="2678239"/>
                    <a:pt x="1759132" y="3265189"/>
                  </a:cubicBezTo>
                  <a:lnTo>
                    <a:pt x="0" y="3265189"/>
                  </a:lnTo>
                  <a:lnTo>
                    <a:pt x="22762" y="1537982"/>
                  </a:lnTo>
                  <a:cubicBezTo>
                    <a:pt x="112256" y="842619"/>
                    <a:pt x="342356" y="61301"/>
                    <a:pt x="1818018" y="0"/>
                  </a:cubicBezTo>
                  <a:close/>
                </a:path>
              </a:pathLst>
            </a:cu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2078157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293947"/>
                </a:buClr>
                <a:buFont typeface="Symbol" pitchFamily="18" charset="2"/>
                <a:buNone/>
              </a:pPr>
              <a:endParaRPr lang="en-US" sz="3200" kern="1200" dirty="0" smtClean="0">
                <a:solidFill>
                  <a:srgbClr val="737377"/>
                </a:solidFill>
                <a:latin typeface="Arial" charset="0"/>
              </a:endParaRPr>
            </a:p>
          </p:txBody>
        </p:sp>
        <p:sp>
          <p:nvSpPr>
            <p:cNvPr id="16" name="Rectangle 5"/>
            <p:cNvSpPr/>
            <p:nvPr/>
          </p:nvSpPr>
          <p:spPr bwMode="auto">
            <a:xfrm>
              <a:off x="6197792" y="1883295"/>
              <a:ext cx="1951293" cy="3265189"/>
            </a:xfrm>
            <a:custGeom>
              <a:avLst/>
              <a:gdLst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90873 w 1951293"/>
                <a:gd name="connsiteY2" fmla="*/ 1500065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1293" h="3265189">
                  <a:moveTo>
                    <a:pt x="1818018" y="0"/>
                  </a:moveTo>
                  <a:cubicBezTo>
                    <a:pt x="1859539" y="211758"/>
                    <a:pt x="1901062" y="449646"/>
                    <a:pt x="1951293" y="661404"/>
                  </a:cubicBezTo>
                  <a:cubicBezTo>
                    <a:pt x="1346334" y="670853"/>
                    <a:pt x="1062737" y="1078607"/>
                    <a:pt x="1090873" y="1500065"/>
                  </a:cubicBezTo>
                  <a:lnTo>
                    <a:pt x="1759133" y="1504338"/>
                  </a:lnTo>
                  <a:cubicBezTo>
                    <a:pt x="1759133" y="2091288"/>
                    <a:pt x="1759132" y="2678239"/>
                    <a:pt x="1759132" y="3265189"/>
                  </a:cubicBezTo>
                  <a:lnTo>
                    <a:pt x="0" y="3265189"/>
                  </a:lnTo>
                  <a:lnTo>
                    <a:pt x="22762" y="1537982"/>
                  </a:lnTo>
                  <a:cubicBezTo>
                    <a:pt x="112256" y="842619"/>
                    <a:pt x="342356" y="61301"/>
                    <a:pt x="1818018" y="0"/>
                  </a:cubicBezTo>
                  <a:close/>
                </a:path>
              </a:pathLst>
            </a:cu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2078157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293947"/>
                </a:buClr>
                <a:buFont typeface="Symbol" pitchFamily="18" charset="2"/>
                <a:buNone/>
              </a:pPr>
              <a:endParaRPr lang="en-US" sz="3200" kern="1200" dirty="0" smtClean="0">
                <a:solidFill>
                  <a:srgbClr val="737377"/>
                </a:solidFill>
                <a:latin typeface="Arial" charset="0"/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rot="10800000">
            <a:off x="20993844" y="9783271"/>
            <a:ext cx="2525090" cy="1602218"/>
            <a:chOff x="3968017" y="1883295"/>
            <a:chExt cx="4181068" cy="3265189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18" name="Rectangle 5"/>
            <p:cNvSpPr/>
            <p:nvPr/>
          </p:nvSpPr>
          <p:spPr bwMode="auto">
            <a:xfrm>
              <a:off x="3968017" y="1883295"/>
              <a:ext cx="1951293" cy="3265189"/>
            </a:xfrm>
            <a:custGeom>
              <a:avLst/>
              <a:gdLst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90873 w 1951293"/>
                <a:gd name="connsiteY2" fmla="*/ 1500065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1293" h="3265189">
                  <a:moveTo>
                    <a:pt x="1818018" y="0"/>
                  </a:moveTo>
                  <a:cubicBezTo>
                    <a:pt x="1859539" y="211758"/>
                    <a:pt x="1901062" y="449646"/>
                    <a:pt x="1951293" y="661404"/>
                  </a:cubicBezTo>
                  <a:cubicBezTo>
                    <a:pt x="1346334" y="670853"/>
                    <a:pt x="1062737" y="1078607"/>
                    <a:pt x="1090873" y="1500065"/>
                  </a:cubicBezTo>
                  <a:lnTo>
                    <a:pt x="1759133" y="1504338"/>
                  </a:lnTo>
                  <a:cubicBezTo>
                    <a:pt x="1759133" y="2091288"/>
                    <a:pt x="1759132" y="2678239"/>
                    <a:pt x="1759132" y="3265189"/>
                  </a:cubicBezTo>
                  <a:lnTo>
                    <a:pt x="0" y="3265189"/>
                  </a:lnTo>
                  <a:lnTo>
                    <a:pt x="22762" y="1537982"/>
                  </a:lnTo>
                  <a:cubicBezTo>
                    <a:pt x="112256" y="842619"/>
                    <a:pt x="342356" y="61301"/>
                    <a:pt x="1818018" y="0"/>
                  </a:cubicBezTo>
                  <a:close/>
                </a:path>
              </a:pathLst>
            </a:cu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2078157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293947"/>
                </a:buClr>
                <a:buFont typeface="Symbol" pitchFamily="18" charset="2"/>
                <a:buNone/>
              </a:pPr>
              <a:endParaRPr lang="en-US" sz="3200" kern="1200" dirty="0" smtClean="0">
                <a:solidFill>
                  <a:srgbClr val="737377"/>
                </a:solidFill>
                <a:latin typeface="Arial" charset="0"/>
              </a:endParaRPr>
            </a:p>
          </p:txBody>
        </p:sp>
        <p:sp>
          <p:nvSpPr>
            <p:cNvPr id="19" name="Rectangle 5"/>
            <p:cNvSpPr/>
            <p:nvPr/>
          </p:nvSpPr>
          <p:spPr bwMode="auto">
            <a:xfrm>
              <a:off x="6197792" y="1883295"/>
              <a:ext cx="1951293" cy="3265189"/>
            </a:xfrm>
            <a:custGeom>
              <a:avLst/>
              <a:gdLst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5670 w 1951293"/>
                <a:gd name="connsiteY6" fmla="*/ 1482434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73781 w 1951293"/>
                <a:gd name="connsiteY2" fmla="*/ 1504338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  <a:gd name="connsiteX0" fmla="*/ 1818018 w 1951293"/>
                <a:gd name="connsiteY0" fmla="*/ 0 h 3265189"/>
                <a:gd name="connsiteX1" fmla="*/ 1951293 w 1951293"/>
                <a:gd name="connsiteY1" fmla="*/ 661404 h 3265189"/>
                <a:gd name="connsiteX2" fmla="*/ 1090873 w 1951293"/>
                <a:gd name="connsiteY2" fmla="*/ 1500065 h 3265189"/>
                <a:gd name="connsiteX3" fmla="*/ 1759133 w 1951293"/>
                <a:gd name="connsiteY3" fmla="*/ 1504338 h 3265189"/>
                <a:gd name="connsiteX4" fmla="*/ 1759132 w 1951293"/>
                <a:gd name="connsiteY4" fmla="*/ 3265189 h 3265189"/>
                <a:gd name="connsiteX5" fmla="*/ 0 w 1951293"/>
                <a:gd name="connsiteY5" fmla="*/ 3265189 h 3265189"/>
                <a:gd name="connsiteX6" fmla="*/ 22762 w 1951293"/>
                <a:gd name="connsiteY6" fmla="*/ 1537982 h 3265189"/>
                <a:gd name="connsiteX7" fmla="*/ 1818018 w 1951293"/>
                <a:gd name="connsiteY7" fmla="*/ 0 h 32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1293" h="3265189">
                  <a:moveTo>
                    <a:pt x="1818018" y="0"/>
                  </a:moveTo>
                  <a:cubicBezTo>
                    <a:pt x="1859539" y="211758"/>
                    <a:pt x="1901062" y="449646"/>
                    <a:pt x="1951293" y="661404"/>
                  </a:cubicBezTo>
                  <a:cubicBezTo>
                    <a:pt x="1346334" y="670853"/>
                    <a:pt x="1062737" y="1078607"/>
                    <a:pt x="1090873" y="1500065"/>
                  </a:cubicBezTo>
                  <a:lnTo>
                    <a:pt x="1759133" y="1504338"/>
                  </a:lnTo>
                  <a:cubicBezTo>
                    <a:pt x="1759133" y="2091288"/>
                    <a:pt x="1759132" y="2678239"/>
                    <a:pt x="1759132" y="3265189"/>
                  </a:cubicBezTo>
                  <a:lnTo>
                    <a:pt x="0" y="3265189"/>
                  </a:lnTo>
                  <a:lnTo>
                    <a:pt x="22762" y="1537982"/>
                  </a:lnTo>
                  <a:cubicBezTo>
                    <a:pt x="112256" y="842619"/>
                    <a:pt x="342356" y="61301"/>
                    <a:pt x="1818018" y="0"/>
                  </a:cubicBezTo>
                  <a:close/>
                </a:path>
              </a:pathLst>
            </a:cu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2078157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293947"/>
                </a:buClr>
                <a:buFont typeface="Symbol" pitchFamily="18" charset="2"/>
                <a:buNone/>
              </a:pPr>
              <a:endParaRPr lang="en-US" sz="3200" kern="1200" dirty="0" smtClean="0">
                <a:solidFill>
                  <a:srgbClr val="737377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45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571500"/>
            <a:ext cx="24384000" cy="12100500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204543" tIns="106362" rIns="204543" bIns="106362" numCol="1" rtlCol="0" anchor="ctr" anchorCtr="0" compatLnSpc="1">
            <a:prstTxWarp prst="textNoShape">
              <a:avLst/>
            </a:prstTxWarp>
          </a:bodyPr>
          <a:lstStyle/>
          <a:p>
            <a:pPr algn="ctr" defTabSz="2078157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endParaRPr lang="en-US" sz="3200" kern="1200" dirty="0" smtClean="0">
              <a:solidFill>
                <a:srgbClr val="737377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9315940" y="571502"/>
            <a:ext cx="14485817" cy="12045948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204543" tIns="106362" rIns="204543" bIns="106362" numCol="1" rtlCol="0" anchor="ctr" anchorCtr="0" compatLnSpc="1">
            <a:prstTxWarp prst="textNoShape">
              <a:avLst/>
            </a:prstTxWarp>
          </a:bodyPr>
          <a:lstStyle/>
          <a:p>
            <a:pPr algn="ctr" defTabSz="2078157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endParaRPr lang="en-US" sz="3200" kern="1200" dirty="0" smtClean="0">
              <a:solidFill>
                <a:srgbClr val="737377"/>
              </a:solidFill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48759" y="5835653"/>
            <a:ext cx="10544367" cy="3024522"/>
          </a:xfrm>
        </p:spPr>
        <p:txBody>
          <a:bodyPr lIns="163634" tIns="163634" rIns="163634" bIns="163634" anchor="b"/>
          <a:lstStyle>
            <a:lvl1pPr>
              <a:defRPr sz="6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divider title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7975386" y="9077329"/>
            <a:ext cx="5826370" cy="3301998"/>
          </a:xfrm>
        </p:spPr>
        <p:txBody>
          <a:bodyPr anchor="b"/>
          <a:lstStyle>
            <a:lvl1pPr algn="l">
              <a:defRPr sz="26100">
                <a:solidFill>
                  <a:schemeClr val="bg1"/>
                </a:solidFill>
                <a:latin typeface="Arial Black" pitchFamily="34" charset="0"/>
              </a:defRPr>
            </a:lvl1pPr>
          </a:lstStyle>
          <a:p>
            <a:pPr lvl="0"/>
            <a:r>
              <a:rPr lang="en-US" dirty="0" smtClean="0"/>
              <a:t>##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12242803" y="9077326"/>
            <a:ext cx="11518028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2048759" y="9420609"/>
            <a:ext cx="5926629" cy="2958718"/>
          </a:xfrm>
        </p:spPr>
        <p:txBody>
          <a:bodyPr lIns="163634" tIns="163634" rIns="163634" bIns="16363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divider subtitle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707294" y="571503"/>
            <a:ext cx="8608645" cy="12045950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20832" y="13246435"/>
            <a:ext cx="7721600" cy="230390"/>
          </a:xfrm>
          <a:prstGeom prst="rect">
            <a:avLst/>
          </a:prstGeom>
        </p:spPr>
        <p:txBody>
          <a:bodyPr vert="horz" lIns="0" tIns="163634" rIns="81817" bIns="163634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r>
              <a:rPr lang="en-US" kern="1200" dirty="0" smtClean="0">
                <a:solidFill>
                  <a:srgbClr val="5E707D"/>
                </a:solidFill>
                <a:latin typeface="Arial" charset="0"/>
              </a:rPr>
              <a:t> </a:t>
            </a:r>
            <a:endParaRPr lang="en-US" kern="1200" dirty="0">
              <a:solidFill>
                <a:srgbClr val="5E707D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55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571501"/>
            <a:ext cx="24384000" cy="12100498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204543" tIns="106362" rIns="204543" bIns="106362" numCol="1" rtlCol="0" anchor="ctr" anchorCtr="0" compatLnSpc="1">
            <a:prstTxWarp prst="textNoShape">
              <a:avLst/>
            </a:prstTxWarp>
          </a:bodyPr>
          <a:lstStyle/>
          <a:p>
            <a:pPr algn="ctr" defTabSz="2078157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endParaRPr lang="en-US" sz="3200" kern="1200" dirty="0" smtClean="0">
              <a:solidFill>
                <a:srgbClr val="737377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654735" y="571502"/>
            <a:ext cx="23147023" cy="12045948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204543" tIns="106362" rIns="204543" bIns="106362" numCol="1" rtlCol="0" anchor="ctr" anchorCtr="0" compatLnSpc="1">
            <a:prstTxWarp prst="textNoShape">
              <a:avLst/>
            </a:prstTxWarp>
          </a:bodyPr>
          <a:lstStyle/>
          <a:p>
            <a:pPr algn="ctr" defTabSz="2078157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endParaRPr lang="en-US" sz="3200" kern="1200" dirty="0" smtClean="0">
              <a:solidFill>
                <a:srgbClr val="737377"/>
              </a:solidFill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48759" y="2508250"/>
            <a:ext cx="10544367" cy="6351924"/>
          </a:xfrm>
        </p:spPr>
        <p:txBody>
          <a:bodyPr lIns="163634" tIns="163634" rIns="163634" bIns="163634" anchor="b"/>
          <a:lstStyle>
            <a:lvl1pPr>
              <a:defRPr sz="6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divider title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54733" y="2508251"/>
            <a:ext cx="11103919" cy="8861366"/>
          </a:xfrm>
        </p:spPr>
        <p:txBody>
          <a:bodyPr anchor="ctr"/>
          <a:lstStyle>
            <a:lvl1pPr algn="r">
              <a:defRPr sz="54300">
                <a:solidFill>
                  <a:schemeClr val="bg1"/>
                </a:solidFill>
                <a:latin typeface="Arial Black" pitchFamily="34" charset="0"/>
              </a:defRPr>
            </a:lvl1pPr>
          </a:lstStyle>
          <a:p>
            <a:pPr lvl="0"/>
            <a:r>
              <a:rPr lang="en-US" dirty="0" smtClean="0"/>
              <a:t>##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12242801" y="9077326"/>
            <a:ext cx="1155895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2048759" y="9420609"/>
            <a:ext cx="10544367" cy="2958718"/>
          </a:xfrm>
        </p:spPr>
        <p:txBody>
          <a:bodyPr lIns="163634" tIns="163634" rIns="163634" bIns="16363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divider subtitle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520832" y="13246435"/>
            <a:ext cx="7721600" cy="230390"/>
          </a:xfrm>
          <a:prstGeom prst="rect">
            <a:avLst/>
          </a:prstGeom>
        </p:spPr>
        <p:txBody>
          <a:bodyPr vert="horz" lIns="0" tIns="163634" rIns="81817" bIns="163634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r>
              <a:rPr lang="en-US" kern="1200" dirty="0" smtClean="0">
                <a:solidFill>
                  <a:srgbClr val="5E707D"/>
                </a:solidFill>
                <a:latin typeface="Arial" charset="0"/>
              </a:rPr>
              <a:t> </a:t>
            </a:r>
            <a:endParaRPr lang="en-US" kern="1200" dirty="0">
              <a:solidFill>
                <a:srgbClr val="5E707D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32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5721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86579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771115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7999" cy="464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7" cy="4698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GB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GB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079529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502142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77165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2132748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8950448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086420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494904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612975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5316693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1231900" y="863600"/>
            <a:ext cx="21907500" cy="2006600"/>
          </a:xfrm>
          <a:prstGeom prst="rect">
            <a:avLst/>
          </a:prstGeom>
        </p:spPr>
        <p:txBody>
          <a:bodyPr anchor="t"/>
          <a:lstStyle>
            <a:lvl1pPr algn="l">
              <a:defRPr sz="6200" cap="all" spc="992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1231900" y="2844800"/>
            <a:ext cx="21907500" cy="9448800"/>
          </a:xfrm>
          <a:prstGeom prst="rect">
            <a:avLst/>
          </a:prstGeom>
        </p:spPr>
        <p:txBody>
          <a:bodyPr/>
          <a:lstStyle>
            <a:lvl1pPr>
              <a:buClr>
                <a:srgbClr val="646464"/>
              </a:buClr>
              <a:buSzPct val="90000"/>
              <a:defRPr sz="50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  <a:lvl2pPr>
              <a:buClr>
                <a:srgbClr val="646464"/>
              </a:buClr>
              <a:buSzPct val="90000"/>
              <a:defRPr sz="50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2pPr>
            <a:lvl3pPr>
              <a:buClr>
                <a:srgbClr val="646464"/>
              </a:buClr>
              <a:buSzPct val="90000"/>
              <a:defRPr sz="50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3pPr>
            <a:lvl4pPr>
              <a:buClr>
                <a:srgbClr val="646464"/>
              </a:buClr>
              <a:buSzPct val="90000"/>
              <a:defRPr sz="50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4pPr>
            <a:lvl5pPr>
              <a:buClr>
                <a:srgbClr val="646464"/>
              </a:buClr>
              <a:buSzPct val="90000"/>
              <a:defRPr sz="50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11950790" y="13049250"/>
            <a:ext cx="431293" cy="520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623480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13165979" y="1104900"/>
            <a:ext cx="9525001" cy="115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35000" marR="0" lvl="0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lvl="1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lvl="2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lvl="3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lvl="4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lvl="5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lvl="6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lvl="7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lvl="8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651000" y="1104900"/>
            <a:ext cx="10223500" cy="561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651000" y="6845300"/>
            <a:ext cx="10223500" cy="576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lvl="5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lvl="6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lvl="7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lvl="8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7" cy="4698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GB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GB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ar_06_COL_POS [Converted]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9695" y="6007100"/>
            <a:ext cx="3243385" cy="44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4962769" y="4260851"/>
            <a:ext cx="14520985" cy="3968750"/>
            <a:chOff x="1273" y="621"/>
            <a:chExt cx="3716" cy="2241"/>
          </a:xfrm>
        </p:grpSpPr>
        <p:cxnSp>
          <p:nvCxnSpPr>
            <p:cNvPr id="6" name="Straight Connector 11"/>
            <p:cNvCxnSpPr>
              <a:cxnSpLocks noChangeShapeType="1"/>
            </p:cNvCxnSpPr>
            <p:nvPr userDrawn="1"/>
          </p:nvCxnSpPr>
          <p:spPr bwMode="auto">
            <a:xfrm rot="16200000" flipH="1">
              <a:off x="152" y="1742"/>
              <a:ext cx="2241" cy="0"/>
            </a:xfrm>
            <a:prstGeom prst="line">
              <a:avLst/>
            </a:prstGeom>
            <a:noFill/>
            <a:ln w="63500" cap="rnd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Straight Connector 12"/>
            <p:cNvCxnSpPr>
              <a:cxnSpLocks noChangeShapeType="1"/>
            </p:cNvCxnSpPr>
            <p:nvPr userDrawn="1"/>
          </p:nvCxnSpPr>
          <p:spPr bwMode="auto">
            <a:xfrm rot="16200000" flipH="1">
              <a:off x="3868" y="1742"/>
              <a:ext cx="2241" cy="0"/>
            </a:xfrm>
            <a:prstGeom prst="line">
              <a:avLst/>
            </a:prstGeom>
            <a:noFill/>
            <a:ln w="63500" cap="rnd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168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04341" y="5348572"/>
            <a:ext cx="14071599" cy="1123384"/>
          </a:xfrm>
        </p:spPr>
        <p:txBody>
          <a:bodyPr/>
          <a:lstStyle>
            <a:lvl1pPr>
              <a:defRPr sz="7300" b="1" smtClean="0"/>
            </a:lvl1pPr>
          </a:lstStyle>
          <a:p>
            <a:pPr lvl="0"/>
            <a:r>
              <a:rPr lang="en-GB" noProof="0" smtClean="0"/>
              <a:t>Click to edit Master title style</a:t>
            </a:r>
          </a:p>
        </p:txBody>
      </p:sp>
      <p:sp>
        <p:nvSpPr>
          <p:cNvPr id="7168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04341" y="6359526"/>
            <a:ext cx="14044246" cy="692497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1251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9604" y="2192019"/>
            <a:ext cx="21344468" cy="3447098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3200">
                <a:latin typeface="+mn-lt"/>
              </a:defRPr>
            </a:lvl2pPr>
            <a:lvl3pPr marL="1298848" indent="-779309">
              <a:defRPr sz="3200">
                <a:latin typeface="+mn-lt"/>
              </a:defRPr>
            </a:lvl3pPr>
            <a:lvl4pPr marL="1959097" indent="-660249">
              <a:defRPr sz="3200">
                <a:latin typeface="+mn-lt"/>
              </a:defRPr>
            </a:lvl4pPr>
            <a:lvl5pPr marL="2738406" indent="-779309">
              <a:defRPr sz="32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60063" y="882478"/>
            <a:ext cx="21500123" cy="692497"/>
          </a:xfrm>
        </p:spPr>
        <p:txBody>
          <a:bodyPr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0869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8436" y="767061"/>
            <a:ext cx="21501098" cy="1046440"/>
          </a:xfrm>
        </p:spPr>
        <p:txBody>
          <a:bodyPr anchor="t"/>
          <a:lstStyle>
            <a:lvl1pPr>
              <a:defRPr sz="6800" b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9604" y="2192018"/>
            <a:ext cx="21344468" cy="4365298"/>
          </a:xfrm>
        </p:spPr>
        <p:txBody>
          <a:bodyPr/>
          <a:lstStyle>
            <a:lvl1pPr marL="775702" indent="-775702">
              <a:lnSpc>
                <a:spcPct val="100000"/>
              </a:lnSpc>
              <a:spcBef>
                <a:spcPts val="2045"/>
              </a:spcBef>
              <a:buClrTx/>
              <a:buFont typeface="+mj-lt"/>
              <a:buAutoNum type="arabicPeriod"/>
              <a:defRPr sz="4500">
                <a:solidFill>
                  <a:schemeClr val="tx1"/>
                </a:solidFill>
                <a:latin typeface="+mn-lt"/>
              </a:defRPr>
            </a:lvl1pPr>
            <a:lvl2pPr marL="1551402" indent="-775702">
              <a:lnSpc>
                <a:spcPct val="100000"/>
              </a:lnSpc>
              <a:spcBef>
                <a:spcPts val="2045"/>
              </a:spcBef>
              <a:buFont typeface="+mj-lt"/>
              <a:buAutoNum type="alphaLcPeriod"/>
              <a:defRPr sz="4500">
                <a:latin typeface="+mn-lt"/>
              </a:defRPr>
            </a:lvl2pPr>
            <a:lvl3pPr marL="2330711" indent="-757661">
              <a:lnSpc>
                <a:spcPct val="100000"/>
              </a:lnSpc>
              <a:spcBef>
                <a:spcPts val="2045"/>
              </a:spcBef>
              <a:defRPr sz="4500">
                <a:latin typeface="+mn-lt"/>
              </a:defRPr>
            </a:lvl3pPr>
            <a:lvl4pPr marL="2604912" indent="-526755">
              <a:lnSpc>
                <a:spcPct val="100000"/>
              </a:lnSpc>
              <a:spcBef>
                <a:spcPts val="2045"/>
              </a:spcBef>
              <a:defRPr sz="4100">
                <a:latin typeface="+mn-lt"/>
              </a:defRPr>
            </a:lvl4pPr>
            <a:lvl5pPr marL="3243513" indent="-638601">
              <a:lnSpc>
                <a:spcPct val="100000"/>
              </a:lnSpc>
              <a:spcBef>
                <a:spcPts val="2045"/>
              </a:spcBef>
              <a:defRPr sz="41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67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_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1132" y="2212251"/>
            <a:ext cx="10469034" cy="3488134"/>
          </a:xfrm>
        </p:spPr>
        <p:txBody>
          <a:bodyPr/>
          <a:lstStyle>
            <a:lvl1pPr>
              <a:lnSpc>
                <a:spcPct val="100000"/>
              </a:lnSpc>
              <a:spcBef>
                <a:spcPts val="2045"/>
              </a:spcBef>
              <a:defRPr sz="3200"/>
            </a:lvl1pPr>
            <a:lvl2pPr marL="400479" indent="-400479">
              <a:lnSpc>
                <a:spcPct val="100000"/>
              </a:lnSpc>
              <a:spcBef>
                <a:spcPts val="2045"/>
              </a:spcBef>
              <a:buClr>
                <a:schemeClr val="tx1"/>
              </a:buClr>
              <a:buFont typeface="Wingdings" pitchFamily="2" charset="2"/>
              <a:buChar char=""/>
              <a:defRPr sz="3200"/>
            </a:lvl2pPr>
            <a:lvl3pPr marL="920019" indent="-519539">
              <a:lnSpc>
                <a:spcPct val="100000"/>
              </a:lnSpc>
              <a:spcBef>
                <a:spcPts val="2045"/>
              </a:spcBef>
              <a:defRPr sz="3200"/>
            </a:lvl3pPr>
            <a:lvl4pPr marL="1439558" indent="-519539">
              <a:lnSpc>
                <a:spcPct val="100000"/>
              </a:lnSpc>
              <a:spcBef>
                <a:spcPts val="2045"/>
              </a:spcBef>
              <a:defRPr sz="3200"/>
            </a:lvl4pPr>
            <a:lvl5pPr marL="1959097" indent="-519539">
              <a:lnSpc>
                <a:spcPct val="100000"/>
              </a:lnSpc>
              <a:spcBef>
                <a:spcPts val="2045"/>
              </a:spcBef>
              <a:defRPr sz="32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755041" y="2292357"/>
            <a:ext cx="10422466" cy="9585326"/>
          </a:xfrm>
        </p:spPr>
        <p:txBody>
          <a:bodyPr>
            <a:no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29681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text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1132" y="2212251"/>
            <a:ext cx="10469034" cy="3488134"/>
          </a:xfr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2045"/>
              </a:spcBef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479" indent="-400479" algn="l" rtl="0" eaLnBrk="1" fontAlgn="base" hangingPunct="1">
              <a:lnSpc>
                <a:spcPct val="100000"/>
              </a:lnSpc>
              <a:spcBef>
                <a:spcPts val="2045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"/>
              <a:defRPr lang="en-US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0019" indent="-519539" algn="l" rtl="0" eaLnBrk="1" fontAlgn="base" hangingPunct="1">
              <a:lnSpc>
                <a:spcPct val="100000"/>
              </a:lnSpc>
              <a:spcBef>
                <a:spcPts val="2045"/>
              </a:spcBef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8848" indent="-378832" algn="l" rtl="0" eaLnBrk="1" fontAlgn="base" hangingPunct="1">
              <a:lnSpc>
                <a:spcPct val="100000"/>
              </a:lnSpc>
              <a:spcBef>
                <a:spcPts val="2045"/>
              </a:spcBef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9327" indent="-400479" algn="l" rtl="0" eaLnBrk="1" fontAlgn="base" hangingPunct="1">
              <a:lnSpc>
                <a:spcPct val="100000"/>
              </a:lnSpc>
              <a:spcBef>
                <a:spcPts val="2045"/>
              </a:spcBef>
              <a:spcAft>
                <a:spcPct val="0"/>
              </a:spcAft>
              <a:def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969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_2 Righ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1132" y="2212251"/>
            <a:ext cx="10469034" cy="3488134"/>
          </a:xfrm>
        </p:spPr>
        <p:txBody>
          <a:bodyPr/>
          <a:lstStyle>
            <a:lvl1pPr>
              <a:lnSpc>
                <a:spcPct val="100000"/>
              </a:lnSpc>
              <a:spcBef>
                <a:spcPts val="2045"/>
              </a:spcBef>
              <a:defRPr sz="3200"/>
            </a:lvl1pPr>
            <a:lvl2pPr marL="400479" indent="-400479">
              <a:lnSpc>
                <a:spcPct val="100000"/>
              </a:lnSpc>
              <a:spcBef>
                <a:spcPts val="2045"/>
              </a:spcBef>
              <a:buClr>
                <a:schemeClr val="tx1"/>
              </a:buClr>
              <a:buFont typeface="Wingdings" pitchFamily="2" charset="2"/>
              <a:buChar char=""/>
              <a:defRPr sz="3200"/>
            </a:lvl2pPr>
            <a:lvl3pPr marL="920019" indent="-519539">
              <a:lnSpc>
                <a:spcPct val="100000"/>
              </a:lnSpc>
              <a:spcBef>
                <a:spcPts val="2045"/>
              </a:spcBef>
              <a:defRPr sz="3200"/>
            </a:lvl3pPr>
            <a:lvl4pPr marL="1298848" indent="-378832">
              <a:lnSpc>
                <a:spcPct val="100000"/>
              </a:lnSpc>
              <a:spcBef>
                <a:spcPts val="2045"/>
              </a:spcBef>
              <a:defRPr sz="3200"/>
            </a:lvl4pPr>
            <a:lvl5pPr marL="1699327" indent="-400479">
              <a:lnSpc>
                <a:spcPct val="100000"/>
              </a:lnSpc>
              <a:spcBef>
                <a:spcPts val="2045"/>
              </a:spcBef>
              <a:defRPr sz="32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755041" y="2292355"/>
            <a:ext cx="10422466" cy="4580722"/>
          </a:xfrm>
        </p:spPr>
        <p:txBody>
          <a:bodyPr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2728243" y="7316527"/>
            <a:ext cx="10422466" cy="4580722"/>
          </a:xfrm>
        </p:spPr>
        <p:txBody>
          <a:bodyPr>
            <a:no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94604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op pictures_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1131" y="7879479"/>
            <a:ext cx="10451707" cy="3488134"/>
          </a:xfr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2045"/>
              </a:spcBef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479" indent="-400479" algn="l" rtl="0" eaLnBrk="1" fontAlgn="base" hangingPunct="1">
              <a:lnSpc>
                <a:spcPct val="100000"/>
              </a:lnSpc>
              <a:spcBef>
                <a:spcPts val="2045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"/>
              <a:defRPr lang="en-US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309" indent="-378832" algn="l" rtl="0" eaLnBrk="1" fontAlgn="base" hangingPunct="1">
              <a:lnSpc>
                <a:spcPct val="100000"/>
              </a:lnSpc>
              <a:spcBef>
                <a:spcPts val="2045"/>
              </a:spcBef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788" indent="-400479" algn="l" rtl="0" eaLnBrk="1" fontAlgn="base" hangingPunct="1">
              <a:lnSpc>
                <a:spcPct val="100000"/>
              </a:lnSpc>
              <a:spcBef>
                <a:spcPts val="2045"/>
              </a:spcBef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618" indent="-378832" algn="l" rtl="0" eaLnBrk="1" fontAlgn="base" hangingPunct="1">
              <a:lnSpc>
                <a:spcPct val="100000"/>
              </a:lnSpc>
              <a:spcBef>
                <a:spcPts val="2045"/>
              </a:spcBef>
              <a:spcAft>
                <a:spcPct val="0"/>
              </a:spcAft>
              <a:def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876024" y="2292357"/>
            <a:ext cx="10422466" cy="5163526"/>
          </a:xfrm>
        </p:spPr>
        <p:txBody>
          <a:bodyPr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2728243" y="2292357"/>
            <a:ext cx="10422466" cy="5163526"/>
          </a:xfrm>
        </p:spPr>
        <p:txBody>
          <a:bodyPr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2"/>
          </p:nvPr>
        </p:nvSpPr>
        <p:spPr>
          <a:xfrm>
            <a:off x="12728236" y="7879479"/>
            <a:ext cx="10451707" cy="3488134"/>
          </a:xfr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2045"/>
              </a:spcBef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479" indent="-400479" algn="l" rtl="0" eaLnBrk="1" fontAlgn="base" hangingPunct="1">
              <a:lnSpc>
                <a:spcPct val="100000"/>
              </a:lnSpc>
              <a:spcBef>
                <a:spcPts val="2045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"/>
              <a:defRPr lang="en-US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309" indent="-378832" algn="l" rtl="0" eaLnBrk="1" fontAlgn="base" hangingPunct="1">
              <a:lnSpc>
                <a:spcPct val="100000"/>
              </a:lnSpc>
              <a:spcBef>
                <a:spcPts val="2045"/>
              </a:spcBef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9788" indent="-400479" algn="l" rtl="0" eaLnBrk="1" fontAlgn="base" hangingPunct="1">
              <a:lnSpc>
                <a:spcPct val="100000"/>
              </a:lnSpc>
              <a:spcBef>
                <a:spcPts val="2045"/>
              </a:spcBef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618" indent="-378832" algn="l" rtl="0" eaLnBrk="1" fontAlgn="base" hangingPunct="1">
              <a:lnSpc>
                <a:spcPct val="100000"/>
              </a:lnSpc>
              <a:spcBef>
                <a:spcPts val="2045"/>
              </a:spcBef>
              <a:spcAft>
                <a:spcPct val="0"/>
              </a:spcAft>
              <a:def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4013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849227" y="905729"/>
            <a:ext cx="10422466" cy="4902222"/>
          </a:xfrm>
        </p:spPr>
        <p:txBody>
          <a:bodyPr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2701446" y="905729"/>
            <a:ext cx="10422466" cy="4902222"/>
          </a:xfrm>
        </p:spPr>
        <p:txBody>
          <a:bodyPr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849227" y="6532803"/>
            <a:ext cx="10422466" cy="4902222"/>
          </a:xfrm>
        </p:spPr>
        <p:txBody>
          <a:bodyPr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2701446" y="6532803"/>
            <a:ext cx="10422466" cy="4902222"/>
          </a:xfrm>
        </p:spPr>
        <p:txBody>
          <a:bodyPr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820330" y="5907597"/>
            <a:ext cx="10363200" cy="36933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12752935" y="5907597"/>
            <a:ext cx="10363200" cy="36933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820330" y="11514581"/>
            <a:ext cx="10363200" cy="36933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12752935" y="11514581"/>
            <a:ext cx="10363200" cy="36933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0322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849227" y="905727"/>
            <a:ext cx="21275385" cy="10529298"/>
          </a:xfrm>
        </p:spPr>
        <p:txBody>
          <a:bodyPr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820330" y="11836117"/>
            <a:ext cx="10363200" cy="36933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1981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9967" y="2208878"/>
            <a:ext cx="10041467" cy="4847481"/>
          </a:xfrm>
        </p:spPr>
        <p:txBody>
          <a:bodyPr/>
          <a:lstStyle>
            <a:lvl1pPr>
              <a:buFont typeface="Arial" pitchFamily="34" charset="0"/>
              <a:buNone/>
              <a:defRPr sz="4500"/>
            </a:lvl1pPr>
            <a:lvl2pPr marL="0" indent="0">
              <a:buNone/>
              <a:defRPr sz="4500"/>
            </a:lvl2pPr>
            <a:lvl3pPr marL="533971" indent="0">
              <a:buNone/>
              <a:defRPr sz="4500"/>
            </a:lvl3pPr>
            <a:lvl4pPr marL="1291632" indent="0">
              <a:buNone/>
              <a:defRPr sz="4500"/>
            </a:lvl4pPr>
            <a:lvl5pPr marL="1951881" indent="0">
              <a:buNone/>
              <a:defRPr sz="45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25407" y="2208878"/>
            <a:ext cx="10041465" cy="4847481"/>
          </a:xfrm>
        </p:spPr>
        <p:txBody>
          <a:bodyPr/>
          <a:lstStyle>
            <a:lvl1pPr>
              <a:buFont typeface="Arial" pitchFamily="34" charset="0"/>
              <a:buNone/>
              <a:defRPr sz="4500"/>
            </a:lvl1pPr>
            <a:lvl2pPr marL="0" indent="0">
              <a:buNone/>
              <a:defRPr sz="4500"/>
            </a:lvl2pPr>
            <a:lvl3pPr marL="533971" indent="0">
              <a:buNone/>
              <a:defRPr sz="4500"/>
            </a:lvl3pPr>
            <a:lvl4pPr marL="1291632" indent="0">
              <a:buNone/>
              <a:defRPr sz="4500"/>
            </a:lvl4pPr>
            <a:lvl5pPr marL="1951881" indent="0">
              <a:buNone/>
              <a:defRPr sz="45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593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7" cy="4698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GB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GB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5931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063" y="705506"/>
            <a:ext cx="21500123" cy="1046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3067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494" y="8813801"/>
            <a:ext cx="20726400" cy="1400383"/>
          </a:xfrm>
        </p:spPr>
        <p:txBody>
          <a:bodyPr anchor="t"/>
          <a:lstStyle>
            <a:lvl1pPr algn="l">
              <a:defRPr sz="91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494" y="8121304"/>
            <a:ext cx="20726400" cy="692497"/>
          </a:xfrm>
        </p:spPr>
        <p:txBody>
          <a:bodyPr anchor="b"/>
          <a:lstStyle>
            <a:lvl1pPr marL="0" indent="0">
              <a:buNone/>
              <a:defRPr sz="4500"/>
            </a:lvl1pPr>
            <a:lvl2pPr marL="1039078" indent="0">
              <a:buNone/>
              <a:defRPr sz="4100"/>
            </a:lvl2pPr>
            <a:lvl3pPr marL="2078157" indent="0">
              <a:buNone/>
              <a:defRPr sz="3600"/>
            </a:lvl3pPr>
            <a:lvl4pPr marL="3117235" indent="0">
              <a:buNone/>
              <a:defRPr sz="3200"/>
            </a:lvl4pPr>
            <a:lvl5pPr marL="4156314" indent="0">
              <a:buNone/>
              <a:defRPr sz="3200"/>
            </a:lvl5pPr>
            <a:lvl6pPr marL="5195392" indent="0">
              <a:buNone/>
              <a:defRPr sz="3200"/>
            </a:lvl6pPr>
            <a:lvl7pPr marL="6234471" indent="0">
              <a:buNone/>
              <a:defRPr sz="3200"/>
            </a:lvl7pPr>
            <a:lvl8pPr marL="7273549" indent="0">
              <a:buNone/>
              <a:defRPr sz="3200"/>
            </a:lvl8pPr>
            <a:lvl9pPr marL="8312628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61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13169900" y="3238500"/>
            <a:ext cx="9524999" cy="920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35000" marR="0" lvl="0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lvl="1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lvl="2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lvl="3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lvl="4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lvl="5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lvl="6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lvl="7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lvl="8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10007600" cy="920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558800" marR="0" lvl="0" indent="-344487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117600" marR="0" lvl="1" indent="-344487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676400" marR="0" lvl="2" indent="-344487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35200" marR="0" lvl="3" indent="-344487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794000" marR="0" lvl="4" indent="-344487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lvl="5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lvl="6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lvl="7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lvl="8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7" cy="4698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GB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GB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799" cy="1014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635000" marR="0" lvl="0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lvl="1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lvl="2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lvl="3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lvl="4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lvl="5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lvl="6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lvl="7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lvl="8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7" cy="4698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GB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GB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15760700" y="7048500"/>
            <a:ext cx="7404099" cy="554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35000" marR="0" lvl="0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lvl="1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lvl="2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lvl="3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lvl="4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lvl="5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lvl="6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lvl="7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lvl="8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15760700" y="1130300"/>
            <a:ext cx="7404099" cy="554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35000" marR="0" lvl="0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lvl="1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lvl="2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lvl="3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lvl="4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lvl="5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lvl="6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lvl="7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lvl="8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35000" marR="0" lvl="0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lvl="1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lvl="2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lvl="3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lvl="4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lvl="5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lvl="6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lvl="7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lvl="8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7" cy="4698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GB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GB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2387600" y="8953500"/>
            <a:ext cx="196215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lvl="1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lvl="2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lvl="3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lvl="4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lvl="5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lvl="6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lvl="7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lvl="8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lvl="1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lvl="2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lvl="3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lvl="4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lvl="5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lvl="6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lvl="7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lvl="8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7" cy="4698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GB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GB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image" Target="../media/image6.emf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41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49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799" cy="920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635000" marR="0" lvl="0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lvl="1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lvl="2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lvl="3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lvl="4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lvl="5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lvl="6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lvl="7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lvl="8" indent="-3873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7" cy="4698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GB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GB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7295" y="571500"/>
            <a:ext cx="23094462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37377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3908" rIns="0" bIns="10390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7296" y="2508249"/>
            <a:ext cx="23047567" cy="9871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5137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500" b="0" cap="none" baseline="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charset="0"/>
        </a:defRPr>
      </a:lvl5pPr>
      <a:lvl6pPr marL="1039078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charset="0"/>
        </a:defRPr>
      </a:lvl6pPr>
      <a:lvl7pPr marL="2078157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charset="0"/>
        </a:defRPr>
      </a:lvl7pPr>
      <a:lvl8pPr marL="3117235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charset="0"/>
        </a:defRPr>
      </a:lvl8pPr>
      <a:lvl9pPr marL="4156314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spcBef>
          <a:spcPct val="0"/>
        </a:spcBef>
        <a:spcAft>
          <a:spcPct val="50000"/>
        </a:spcAft>
        <a:buClr>
          <a:schemeClr val="tx2"/>
        </a:buClr>
        <a:buFont typeface="Symbol" pitchFamily="18" charset="2"/>
        <a:tabLst>
          <a:tab pos="2857466" algn="l"/>
          <a:tab pos="5714931" algn="l"/>
          <a:tab pos="8572397" algn="l"/>
          <a:tab pos="10607259" algn="l"/>
          <a:tab pos="12642121" algn="l"/>
          <a:tab pos="15499587" algn="l"/>
          <a:tab pos="18357052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613345" indent="-609738" algn="l" rtl="0" eaLnBrk="1" fontAlgn="base" hangingPunct="1">
        <a:spcBef>
          <a:spcPct val="0"/>
        </a:spcBef>
        <a:spcAft>
          <a:spcPct val="50000"/>
        </a:spcAft>
        <a:buClr>
          <a:schemeClr val="accent1"/>
        </a:buClr>
        <a:buFont typeface="Symbol" pitchFamily="18" charset="2"/>
        <a:buChar char="·"/>
        <a:defRPr>
          <a:solidFill>
            <a:schemeClr val="tx1"/>
          </a:solidFill>
          <a:latin typeface="+mn-lt"/>
        </a:defRPr>
      </a:lvl2pPr>
      <a:lvl3pPr marL="1226690" indent="-609738" algn="l" rtl="0" eaLnBrk="1" fontAlgn="base" hangingPunct="1">
        <a:spcBef>
          <a:spcPct val="0"/>
        </a:spcBef>
        <a:spcAft>
          <a:spcPct val="50000"/>
        </a:spcAft>
        <a:buClr>
          <a:schemeClr val="accent1"/>
        </a:buClr>
        <a:buFont typeface="Arial" charset="0"/>
        <a:buChar char="–"/>
        <a:defRPr>
          <a:solidFill>
            <a:schemeClr val="tx1"/>
          </a:solidFill>
          <a:latin typeface="+mn-lt"/>
        </a:defRPr>
      </a:lvl3pPr>
      <a:lvl4pPr marL="1836428" indent="-606129" algn="l" rtl="0" eaLnBrk="1" fontAlgn="base" hangingPunct="1">
        <a:spcBef>
          <a:spcPct val="0"/>
        </a:spcBef>
        <a:spcAft>
          <a:spcPct val="50000"/>
        </a:spcAft>
        <a:buClr>
          <a:schemeClr val="accent1"/>
        </a:buClr>
        <a:buFont typeface="Arial" charset="0"/>
        <a:buChar char="•"/>
        <a:defRPr>
          <a:solidFill>
            <a:schemeClr val="tx1"/>
          </a:solidFill>
          <a:latin typeface="+mn-lt"/>
        </a:defRPr>
      </a:lvl4pPr>
      <a:lvl5pPr marL="2449773" indent="-609738" algn="l" rtl="0" eaLnBrk="1" fontAlgn="base" hangingPunct="1">
        <a:spcBef>
          <a:spcPct val="0"/>
        </a:spcBef>
        <a:spcAft>
          <a:spcPct val="50000"/>
        </a:spcAft>
        <a:buClr>
          <a:schemeClr val="accent1"/>
        </a:buClr>
        <a:buFont typeface="Arial" charset="0"/>
        <a:buChar char="–"/>
        <a:defRPr>
          <a:solidFill>
            <a:schemeClr val="tx1"/>
          </a:solidFill>
          <a:latin typeface="+mn-lt"/>
        </a:defRPr>
      </a:lvl5pPr>
      <a:lvl6pPr marL="3488851" indent="-609738" algn="l" rtl="0" eaLnBrk="1" fontAlgn="base" hangingPunct="1">
        <a:spcBef>
          <a:spcPct val="0"/>
        </a:spcBef>
        <a:spcAft>
          <a:spcPct val="50000"/>
        </a:spcAft>
        <a:buClr>
          <a:srgbClr val="737377"/>
        </a:buClr>
        <a:buFont typeface="Arial" charset="0"/>
        <a:buChar char="–"/>
        <a:defRPr>
          <a:solidFill>
            <a:srgbClr val="737377"/>
          </a:solidFill>
          <a:latin typeface="+mn-lt"/>
        </a:defRPr>
      </a:lvl6pPr>
      <a:lvl7pPr marL="4527930" indent="-609738" algn="l" rtl="0" eaLnBrk="1" fontAlgn="base" hangingPunct="1">
        <a:spcBef>
          <a:spcPct val="0"/>
        </a:spcBef>
        <a:spcAft>
          <a:spcPct val="50000"/>
        </a:spcAft>
        <a:buClr>
          <a:srgbClr val="737377"/>
        </a:buClr>
        <a:buFont typeface="Arial" charset="0"/>
        <a:buChar char="–"/>
        <a:defRPr>
          <a:solidFill>
            <a:srgbClr val="737377"/>
          </a:solidFill>
          <a:latin typeface="+mn-lt"/>
        </a:defRPr>
      </a:lvl7pPr>
      <a:lvl8pPr marL="5567008" indent="-609738" algn="l" rtl="0" eaLnBrk="1" fontAlgn="base" hangingPunct="1">
        <a:spcBef>
          <a:spcPct val="0"/>
        </a:spcBef>
        <a:spcAft>
          <a:spcPct val="50000"/>
        </a:spcAft>
        <a:buClr>
          <a:srgbClr val="737377"/>
        </a:buClr>
        <a:buFont typeface="Arial" charset="0"/>
        <a:buChar char="–"/>
        <a:defRPr>
          <a:solidFill>
            <a:srgbClr val="737377"/>
          </a:solidFill>
          <a:latin typeface="+mn-lt"/>
        </a:defRPr>
      </a:lvl8pPr>
      <a:lvl9pPr marL="6606087" indent="-609738" algn="l" rtl="0" eaLnBrk="1" fontAlgn="base" hangingPunct="1">
        <a:spcBef>
          <a:spcPct val="0"/>
        </a:spcBef>
        <a:spcAft>
          <a:spcPct val="50000"/>
        </a:spcAft>
        <a:buClr>
          <a:srgbClr val="737377"/>
        </a:buClr>
        <a:buFont typeface="Arial" charset="0"/>
        <a:buChar char="–"/>
        <a:defRPr>
          <a:solidFill>
            <a:srgbClr val="737377"/>
          </a:solidFill>
          <a:latin typeface="+mn-lt"/>
        </a:defRPr>
      </a:lvl9pPr>
    </p:bodyStyle>
    <p:otherStyle>
      <a:defPPr>
        <a:defRPr lang="en-US"/>
      </a:defPPr>
      <a:lvl1pPr marL="0" algn="l" defTabSz="2078157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1039078" algn="l" defTabSz="2078157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2pPr>
      <a:lvl3pPr marL="2078157" algn="l" defTabSz="2078157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3117235" algn="l" defTabSz="2078157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4pPr>
      <a:lvl5pPr marL="4156314" algn="l" defTabSz="2078157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5pPr>
      <a:lvl6pPr marL="5195392" algn="l" defTabSz="2078157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6pPr>
      <a:lvl7pPr marL="6234471" algn="l" defTabSz="2078157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7pPr>
      <a:lvl8pPr marL="7273549" algn="l" defTabSz="2078157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8pPr>
      <a:lvl9pPr marL="8312628" algn="l" defTabSz="2078157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 algn="ctr" defTabSz="825500" hangingPunct="0"/>
            <a:fld id="{86CB4B4D-7CA3-9044-876B-883B54F8677D}" type="slidenum">
              <a:rPr>
                <a:latin typeface="Helvetica Light"/>
                <a:sym typeface="Helvetica Light"/>
              </a:rPr>
              <a:pPr algn="ctr" defTabSz="825500" hangingPunct="0"/>
              <a:t>‹#›</a:t>
            </a:fld>
            <a:endParaRPr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3923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transition spd="med"/>
  <p:hf sldNum="0" hd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627943812"/>
              </p:ext>
            </p:extLst>
          </p:nvPr>
        </p:nvGraphicFramePr>
        <p:xfrm>
          <a:off x="3910" y="3177"/>
          <a:ext cx="3906" cy="3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think-cell Slide" r:id="rId17" imgW="270" imgH="270" progId="TCLayout.ActiveDocument.1">
                  <p:embed/>
                </p:oleObj>
              </mc:Choice>
              <mc:Fallback>
                <p:oleObj name="think-cell Slide" r:id="rId1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10" y="3177"/>
                        <a:ext cx="3906" cy="3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7" descr="Bar_06_COL_POS [Converted]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6587" y="12820651"/>
            <a:ext cx="3196492" cy="441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60063" y="705506"/>
            <a:ext cx="21500123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mtClean="0"/>
              <a:t>Click to edit 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79603" y="2190750"/>
            <a:ext cx="21343815" cy="484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029" name="Line 32"/>
          <p:cNvSpPr>
            <a:spLocks noChangeShapeType="1"/>
          </p:cNvSpPr>
          <p:nvPr/>
        </p:nvSpPr>
        <p:spPr bwMode="auto">
          <a:xfrm>
            <a:off x="1809264" y="12449176"/>
            <a:ext cx="2134381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GB" sz="4500" kern="1200">
              <a:latin typeface="Expert Sans Regular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18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68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6800">
          <a:solidFill>
            <a:schemeClr val="bg2"/>
          </a:solidFill>
          <a:latin typeface="Expert Sans Regular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6800">
          <a:solidFill>
            <a:schemeClr val="bg2"/>
          </a:solidFill>
          <a:latin typeface="Expert Sans Regular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6800">
          <a:solidFill>
            <a:schemeClr val="bg2"/>
          </a:solidFill>
          <a:latin typeface="Expert Sans Regular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6800">
          <a:solidFill>
            <a:schemeClr val="bg2"/>
          </a:solidFill>
          <a:latin typeface="Expert Sans Regular" pitchFamily="34" charset="0"/>
        </a:defRPr>
      </a:lvl5pPr>
      <a:lvl6pPr marL="1039078" algn="l" rtl="0" eaLnBrk="1" fontAlgn="base" hangingPunct="1">
        <a:spcBef>
          <a:spcPct val="0"/>
        </a:spcBef>
        <a:spcAft>
          <a:spcPct val="0"/>
        </a:spcAft>
        <a:defRPr sz="8200">
          <a:solidFill>
            <a:schemeClr val="tx2"/>
          </a:solidFill>
          <a:latin typeface="Arial" pitchFamily="34" charset="0"/>
        </a:defRPr>
      </a:lvl6pPr>
      <a:lvl7pPr marL="2078157" algn="l" rtl="0" eaLnBrk="1" fontAlgn="base" hangingPunct="1">
        <a:spcBef>
          <a:spcPct val="0"/>
        </a:spcBef>
        <a:spcAft>
          <a:spcPct val="0"/>
        </a:spcAft>
        <a:defRPr sz="8200">
          <a:solidFill>
            <a:schemeClr val="tx2"/>
          </a:solidFill>
          <a:latin typeface="Arial" pitchFamily="34" charset="0"/>
        </a:defRPr>
      </a:lvl7pPr>
      <a:lvl8pPr marL="3117235" algn="l" rtl="0" eaLnBrk="1" fontAlgn="base" hangingPunct="1">
        <a:spcBef>
          <a:spcPct val="0"/>
        </a:spcBef>
        <a:spcAft>
          <a:spcPct val="0"/>
        </a:spcAft>
        <a:defRPr sz="8200">
          <a:solidFill>
            <a:schemeClr val="tx2"/>
          </a:solidFill>
          <a:latin typeface="Arial" pitchFamily="34" charset="0"/>
        </a:defRPr>
      </a:lvl8pPr>
      <a:lvl9pPr marL="4156314" algn="l" rtl="0" eaLnBrk="1" fontAlgn="base" hangingPunct="1">
        <a:spcBef>
          <a:spcPct val="0"/>
        </a:spcBef>
        <a:spcAft>
          <a:spcPct val="0"/>
        </a:spcAft>
        <a:defRPr sz="8200">
          <a:solidFill>
            <a:schemeClr val="tx2"/>
          </a:solidFill>
          <a:latin typeface="Arial" pitchFamily="34" charset="0"/>
        </a:defRPr>
      </a:lvl9pPr>
    </p:titleStyle>
    <p:bodyStyle>
      <a:lvl1pPr marL="779309" indent="-779309" algn="l" rtl="0" eaLnBrk="0" fontAlgn="base" hangingPunct="0">
        <a:spcBef>
          <a:spcPct val="50000"/>
        </a:spcBef>
        <a:spcAft>
          <a:spcPct val="0"/>
        </a:spcAft>
        <a:buClr>
          <a:schemeClr val="tx2"/>
        </a:buClr>
        <a:buFont typeface="Wingdings" pitchFamily="2" charset="2"/>
        <a:defRPr sz="4500">
          <a:solidFill>
            <a:schemeClr val="tx1"/>
          </a:solidFill>
          <a:latin typeface="+mn-lt"/>
          <a:ea typeface="+mn-ea"/>
          <a:cs typeface="+mn-cs"/>
        </a:defRPr>
      </a:lvl1pPr>
      <a:lvl2pPr marL="526755" indent="-526755" algn="l" rtl="0" eaLnBrk="0" fontAlgn="base" hangingPunct="0">
        <a:spcBef>
          <a:spcPct val="50000"/>
        </a:spcBef>
        <a:spcAft>
          <a:spcPct val="0"/>
        </a:spcAft>
        <a:buFont typeface="Wingdings" pitchFamily="2" charset="2"/>
        <a:buChar char=""/>
        <a:defRPr sz="4500">
          <a:solidFill>
            <a:schemeClr val="tx1"/>
          </a:solidFill>
          <a:latin typeface="+mn-lt"/>
        </a:defRPr>
      </a:lvl2pPr>
      <a:lvl3pPr marL="1291632" indent="-757661" algn="l" rtl="0" eaLnBrk="0" fontAlgn="base" hangingPunct="0">
        <a:spcBef>
          <a:spcPct val="50000"/>
        </a:spcBef>
        <a:spcAft>
          <a:spcPct val="0"/>
        </a:spcAft>
        <a:buFont typeface="Arial" charset="0"/>
        <a:buChar char="–"/>
        <a:defRPr sz="4500">
          <a:solidFill>
            <a:schemeClr val="tx1"/>
          </a:solidFill>
          <a:latin typeface="+mn-lt"/>
        </a:defRPr>
      </a:lvl3pPr>
      <a:lvl4pPr marL="1951881" indent="-660249" algn="l" rtl="0" eaLnBrk="0" fontAlgn="base" hangingPunct="0">
        <a:spcBef>
          <a:spcPct val="50000"/>
        </a:spcBef>
        <a:spcAft>
          <a:spcPct val="0"/>
        </a:spcAft>
        <a:buFont typeface="Wingdings" pitchFamily="2" charset="2"/>
        <a:buChar char=""/>
        <a:defRPr sz="4500">
          <a:solidFill>
            <a:schemeClr val="tx1"/>
          </a:solidFill>
          <a:latin typeface="+mn-lt"/>
        </a:defRPr>
      </a:lvl4pPr>
      <a:lvl5pPr marL="2738406" indent="-786525" algn="l" rtl="0" eaLnBrk="0" fontAlgn="base" hangingPunct="0">
        <a:spcBef>
          <a:spcPct val="50000"/>
        </a:spcBef>
        <a:spcAft>
          <a:spcPct val="0"/>
        </a:spcAft>
        <a:buFont typeface="Arial" charset="0"/>
        <a:buChar char="–"/>
        <a:defRPr sz="4500">
          <a:solidFill>
            <a:schemeClr val="tx1"/>
          </a:solidFill>
          <a:latin typeface="+mn-lt"/>
        </a:defRPr>
      </a:lvl5pPr>
      <a:lvl6pPr marL="5592262" indent="-396870" algn="l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lr>
          <a:schemeClr val="tx2"/>
        </a:buClr>
        <a:buFont typeface="Wingdings" pitchFamily="2" charset="2"/>
        <a:buChar char=""/>
        <a:defRPr sz="2700">
          <a:solidFill>
            <a:schemeClr val="tx1"/>
          </a:solidFill>
          <a:latin typeface="+mn-lt"/>
        </a:defRPr>
      </a:lvl6pPr>
      <a:lvl7pPr marL="6631341" indent="-396870" algn="l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lr>
          <a:schemeClr val="tx2"/>
        </a:buClr>
        <a:buFont typeface="Wingdings" pitchFamily="2" charset="2"/>
        <a:buChar char=""/>
        <a:defRPr sz="2700">
          <a:solidFill>
            <a:schemeClr val="tx1"/>
          </a:solidFill>
          <a:latin typeface="+mn-lt"/>
        </a:defRPr>
      </a:lvl7pPr>
      <a:lvl8pPr marL="7670419" indent="-396870" algn="l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lr>
          <a:schemeClr val="tx2"/>
        </a:buClr>
        <a:buFont typeface="Wingdings" pitchFamily="2" charset="2"/>
        <a:buChar char=""/>
        <a:defRPr sz="2700">
          <a:solidFill>
            <a:schemeClr val="tx1"/>
          </a:solidFill>
          <a:latin typeface="+mn-lt"/>
        </a:defRPr>
      </a:lvl8pPr>
      <a:lvl9pPr marL="8709498" indent="-396870" algn="l" rtl="0" eaLnBrk="1" fontAlgn="base" hangingPunct="1">
        <a:lnSpc>
          <a:spcPct val="110000"/>
        </a:lnSpc>
        <a:spcBef>
          <a:spcPct val="50000"/>
        </a:spcBef>
        <a:spcAft>
          <a:spcPct val="0"/>
        </a:spcAft>
        <a:buClr>
          <a:schemeClr val="tx2"/>
        </a:buClr>
        <a:buFont typeface="Wingdings" pitchFamily="2" charset="2"/>
        <a:buChar char=""/>
        <a:defRPr sz="2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2078157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1039078" algn="l" defTabSz="2078157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2pPr>
      <a:lvl3pPr marL="2078157" algn="l" defTabSz="2078157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3117235" algn="l" defTabSz="2078157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4pPr>
      <a:lvl5pPr marL="4156314" algn="l" defTabSz="2078157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5pPr>
      <a:lvl6pPr marL="5195392" algn="l" defTabSz="2078157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6pPr>
      <a:lvl7pPr marL="6234471" algn="l" defTabSz="2078157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7pPr>
      <a:lvl8pPr marL="7273549" algn="l" defTabSz="2078157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8pPr>
      <a:lvl9pPr marL="8312628" algn="l" defTabSz="2078157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algoals.or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60.png"/><Relationship Id="rId3" Type="http://schemas.openxmlformats.org/officeDocument/2006/relationships/slideLayout" Target="../slideLayouts/slideLayout41.xml"/><Relationship Id="rId7" Type="http://schemas.openxmlformats.org/officeDocument/2006/relationships/diagramData" Target="../diagrams/data2.xml"/><Relationship Id="rId12" Type="http://schemas.openxmlformats.org/officeDocument/2006/relationships/image" Target="../media/image59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8.png"/><Relationship Id="rId11" Type="http://schemas.microsoft.com/office/2007/relationships/diagramDrawing" Target="../diagrams/drawing2.xml"/><Relationship Id="rId5" Type="http://schemas.openxmlformats.org/officeDocument/2006/relationships/image" Target="../media/image57.emf"/><Relationship Id="rId10" Type="http://schemas.openxmlformats.org/officeDocument/2006/relationships/diagramColors" Target="../diagrams/colors2.xml"/><Relationship Id="rId4" Type="http://schemas.openxmlformats.org/officeDocument/2006/relationships/oleObject" Target="../embeddings/oleObject2.bin"/><Relationship Id="rId9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8.png"/><Relationship Id="rId5" Type="http://schemas.openxmlformats.org/officeDocument/2006/relationships/image" Target="../media/image57.emf"/><Relationship Id="rId4" Type="http://schemas.openxmlformats.org/officeDocument/2006/relationships/oleObject" Target="../embeddings/oleObject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686" y="329486"/>
            <a:ext cx="23684000" cy="1309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3128" y="7506071"/>
            <a:ext cx="4248473" cy="424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1544565" y="849496"/>
            <a:ext cx="21294869" cy="7150674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25000"/>
              <a:buFont typeface="Arial"/>
              <a:buNone/>
            </a:pPr>
            <a:r>
              <a:rPr lang="en-GB" sz="5400" b="0" i="0" u="none" strike="noStrike" cap="none" dirty="0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WELCOME TO THE CIRCLE OF YOUNG INTRAPRENEURS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Font typeface="Arial"/>
              <a:buNone/>
            </a:pPr>
            <a:endParaRPr sz="5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25000"/>
              <a:buFont typeface="Arial"/>
              <a:buNone/>
            </a:pPr>
            <a:r>
              <a:rPr lang="en-GB" sz="5400" b="0" i="0" u="none" strike="noStrike" cap="none" dirty="0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TIM </a:t>
            </a:r>
            <a:r>
              <a:rPr lang="en-GB" sz="5400" b="0" i="0" u="none" strike="noStrike" cap="none" dirty="0" smtClean="0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HEARD &amp; DAVID SPEARS</a:t>
            </a:r>
            <a:endParaRPr lang="en-GB" sz="5400" b="0" i="0" u="none" strike="noStrike" cap="none" dirty="0">
              <a:solidFill>
                <a:srgbClr val="FF7E7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25000"/>
              <a:buFont typeface="Arial"/>
              <a:buNone/>
            </a:pPr>
            <a:r>
              <a:rPr lang="en-GB" sz="5400" b="0" i="0" u="none" strike="noStrike" cap="none" dirty="0" smtClean="0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CO-FOUNDERS</a:t>
            </a:r>
            <a:endParaRPr lang="en-GB" sz="5400" b="0" i="0" u="none" strike="noStrike" cap="none" dirty="0">
              <a:solidFill>
                <a:srgbClr val="FF7E7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Font typeface="Arial"/>
              <a:buNone/>
            </a:pPr>
            <a:endParaRPr sz="5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25000"/>
              <a:buFont typeface="Arial"/>
              <a:buNone/>
            </a:pPr>
            <a:r>
              <a:rPr lang="en-GB" sz="5400" b="0" i="0" u="none" strike="noStrike" cap="none" dirty="0" err="1" smtClean="0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iLead</a:t>
            </a:r>
            <a:r>
              <a:rPr lang="en-GB" sz="5400" b="0" i="0" u="none" strike="noStrike" cap="none" dirty="0" smtClean="0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 - Inspire</a:t>
            </a:r>
            <a:endParaRPr lang="en-GB" sz="5400" b="0" i="0" u="none" strike="noStrike" cap="none" dirty="0">
              <a:solidFill>
                <a:srgbClr val="FF7E7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127000" y="13446820"/>
            <a:ext cx="24129999" cy="25648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Internal Only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8947350" y="8910521"/>
            <a:ext cx="6048671" cy="145680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Helvetica Neue"/>
              <a:buNone/>
            </a:pPr>
            <a:r>
              <a:rPr lang="en-GB" sz="8800" b="0" i="0" u="none" strike="noStrike" cap="non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6931127" y="11682690"/>
            <a:ext cx="10081119" cy="142603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25000"/>
              <a:buFont typeface="Arial"/>
              <a:buNone/>
            </a:pPr>
            <a:r>
              <a:rPr lang="en-GB" sz="3600" b="0" i="0" u="none" strike="noStrike" cap="none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#DOWELLDOGOOD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4288" y="7993820"/>
            <a:ext cx="6634708" cy="3184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megaph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8445"/>
            <a:ext cx="24384000" cy="1625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78953" y="1566398"/>
            <a:ext cx="21404910" cy="2215991"/>
          </a:xfrm>
          <a:prstGeom prst="rect">
            <a:avLst/>
          </a:prstGeom>
        </p:spPr>
        <p:txBody>
          <a:bodyPr wrap="square" lIns="182880" tIns="91440" rIns="182880" bIns="91440">
            <a:spAutoFit/>
          </a:bodyPr>
          <a:lstStyle/>
          <a:p>
            <a:pPr algn="ctr"/>
            <a:r>
              <a:rPr lang="en-US" sz="6600" kern="1200" dirty="0">
                <a:solidFill>
                  <a:prstClr val="black"/>
                </a:solidFill>
                <a:latin typeface="Century Gothic" panose="020B0502020202020204" pitchFamily="34" charset="0"/>
              </a:rPr>
              <a:t>Why are we having so much trouble solving these problems?</a:t>
            </a:r>
          </a:p>
        </p:txBody>
      </p:sp>
    </p:spTree>
    <p:extLst>
      <p:ext uri="{BB962C8B-B14F-4D97-AF65-F5344CB8AC3E}">
        <p14:creationId xmlns:p14="http://schemas.microsoft.com/office/powerpoint/2010/main" val="409149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7" y="152400"/>
            <a:ext cx="23983950" cy="1341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398" y="5532439"/>
            <a:ext cx="21031200" cy="2651126"/>
          </a:xfrm>
        </p:spPr>
        <p:txBody>
          <a:bodyPr>
            <a:noAutofit/>
          </a:bodyPr>
          <a:lstStyle/>
          <a:p>
            <a:pPr algn="ctr"/>
            <a:r>
              <a:rPr lang="en-US" sz="13200" dirty="0">
                <a:latin typeface="Century Gothic" panose="020B0502020202020204" pitchFamily="34" charset="0"/>
              </a:rPr>
              <a:t>What is the role of business?</a:t>
            </a:r>
          </a:p>
        </p:txBody>
      </p:sp>
    </p:spTree>
    <p:extLst>
      <p:ext uri="{BB962C8B-B14F-4D97-AF65-F5344CB8AC3E}">
        <p14:creationId xmlns:p14="http://schemas.microsoft.com/office/powerpoint/2010/main" val="40131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7" y="152400"/>
            <a:ext cx="23983950" cy="1341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791" y="478835"/>
            <a:ext cx="24125382" cy="2651126"/>
          </a:xfrm>
        </p:spPr>
        <p:txBody>
          <a:bodyPr>
            <a:noAutofit/>
          </a:bodyPr>
          <a:lstStyle/>
          <a:p>
            <a:r>
              <a:rPr lang="en-US" sz="10800" dirty="0">
                <a:latin typeface="Century Gothic" panose="020B0502020202020204" pitchFamily="34" charset="0"/>
              </a:rPr>
              <a:t>Business is seen as the problem…</a:t>
            </a:r>
          </a:p>
        </p:txBody>
      </p:sp>
      <p:pic>
        <p:nvPicPr>
          <p:cNvPr id="1028" name="Picture 4" descr="Image result for Coal indust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10" y="8100305"/>
            <a:ext cx="6769296" cy="4852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ogging industr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407" y="8100303"/>
            <a:ext cx="7273694" cy="4849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ar pollu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8103" y="8100302"/>
            <a:ext cx="7411258" cy="485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85110" y="9547806"/>
            <a:ext cx="21031200" cy="97097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4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BAD ACTORS</a:t>
            </a:r>
          </a:p>
        </p:txBody>
      </p:sp>
      <p:pic>
        <p:nvPicPr>
          <p:cNvPr id="1034" name="Picture 10" descr="Image result for gender inequalit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8058" y="2945528"/>
            <a:ext cx="4621068" cy="462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ost of hamburger vs sala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820" y="3720229"/>
            <a:ext cx="7296500" cy="350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93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7" y="171450"/>
            <a:ext cx="23983950" cy="1341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101" y="654053"/>
            <a:ext cx="22231350" cy="2651126"/>
          </a:xfrm>
        </p:spPr>
        <p:txBody>
          <a:bodyPr>
            <a:normAutofit/>
          </a:bodyPr>
          <a:lstStyle/>
          <a:p>
            <a:r>
              <a:rPr lang="en-US" sz="12000" dirty="0">
                <a:latin typeface="Century Gothic" panose="020B0502020202020204" pitchFamily="34" charset="0"/>
              </a:rPr>
              <a:t>Where are the solutions?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399" y="10634671"/>
            <a:ext cx="22231350" cy="26511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Century Gothic" panose="020B0502020202020204" pitchFamily="34" charset="0"/>
              </a:rPr>
              <a:t>R</a:t>
            </a:r>
            <a:r>
              <a:rPr lang="en-US" dirty="0" smtClean="0">
                <a:latin typeface="Century Gothic" panose="020B0502020202020204" pitchFamily="34" charset="0"/>
              </a:rPr>
              <a:t>eality is </a:t>
            </a:r>
            <a:r>
              <a:rPr lang="en-US" dirty="0">
                <a:latin typeface="Century Gothic" panose="020B0502020202020204" pitchFamily="34" charset="0"/>
              </a:rPr>
              <a:t>w</a:t>
            </a:r>
            <a:r>
              <a:rPr lang="en-US" dirty="0" smtClean="0">
                <a:latin typeface="Century Gothic" panose="020B0502020202020204" pitchFamily="34" charset="0"/>
              </a:rPr>
              <a:t>e’re not making fast enough progress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7170" name="Picture 2" descr="Image result for NGO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6357" y="4164826"/>
            <a:ext cx="9365178" cy="619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Govern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282" y="2946403"/>
            <a:ext cx="7757636" cy="492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philanthropy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3180" y="5159379"/>
            <a:ext cx="6282532" cy="608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15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7" y="152400"/>
            <a:ext cx="23983950" cy="1341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09" y="635985"/>
            <a:ext cx="23133378" cy="2651126"/>
          </a:xfrm>
        </p:spPr>
        <p:txBody>
          <a:bodyPr>
            <a:noAutofit/>
          </a:bodyPr>
          <a:lstStyle/>
          <a:p>
            <a:r>
              <a:rPr lang="en-US" sz="10800" dirty="0">
                <a:latin typeface="Century Gothic" panose="020B0502020202020204" pitchFamily="34" charset="0"/>
              </a:rPr>
              <a:t>The fundamental problem is…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4222750"/>
            <a:ext cx="21031200" cy="2882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7800" dirty="0">
                <a:solidFill>
                  <a:srgbClr val="FF0000"/>
                </a:solidFill>
                <a:latin typeface="Century Gothic" panose="020B0502020202020204" pitchFamily="34" charset="0"/>
              </a:rPr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428436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7" y="152400"/>
            <a:ext cx="23983950" cy="1341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050" y="4083053"/>
            <a:ext cx="21031200" cy="2651126"/>
          </a:xfrm>
        </p:spPr>
        <p:txBody>
          <a:bodyPr>
            <a:noAutofit/>
          </a:bodyPr>
          <a:lstStyle/>
          <a:p>
            <a:pPr algn="ctr"/>
            <a:r>
              <a:rPr lang="en-US" sz="27600" dirty="0">
                <a:solidFill>
                  <a:srgbClr val="FF0000"/>
                </a:solidFill>
                <a:latin typeface="Century Gothic" panose="020B0502020202020204" pitchFamily="34" charset="0"/>
              </a:rP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0" y="8318503"/>
            <a:ext cx="21031200" cy="3206750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Century Gothic" panose="020B0502020202020204" pitchFamily="34" charset="0"/>
              </a:rPr>
              <a:t> Not enough money to deal with problems at scale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Century Gothic" panose="020B0502020202020204" pitchFamily="34" charset="0"/>
              </a:rPr>
              <a:t> Not enough tax money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Century Gothic" panose="020B0502020202020204" pitchFamily="34" charset="0"/>
              </a:rPr>
              <a:t> Not enough philanthropic donations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19916" y="730253"/>
            <a:ext cx="21818380" cy="2651126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The fundamental problem of SCALE is…</a:t>
            </a:r>
            <a:endParaRPr lang="en-US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85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Busin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6105" y="3"/>
            <a:ext cx="25020105" cy="1371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720" y="665312"/>
            <a:ext cx="12063214" cy="2651126"/>
          </a:xfrm>
        </p:spPr>
        <p:txBody>
          <a:bodyPr>
            <a:normAutofit fontScale="90000"/>
          </a:bodyPr>
          <a:lstStyle/>
          <a:p>
            <a:r>
              <a:rPr lang="en-US" sz="10800" dirty="0">
                <a:latin typeface="Century Gothic" panose="020B0502020202020204" pitchFamily="34" charset="0"/>
              </a:rPr>
              <a:t>Where are the resources?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2" y="4558506"/>
            <a:ext cx="8831236" cy="870267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8800" dirty="0">
                <a:latin typeface="Century Gothic" panose="020B0502020202020204" pitchFamily="34" charset="0"/>
              </a:rPr>
              <a:t>Business creates </a:t>
            </a:r>
            <a:r>
              <a:rPr lang="en-US" sz="88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WEALTH</a:t>
            </a:r>
            <a:r>
              <a:rPr lang="en-US" sz="8800" dirty="0">
                <a:latin typeface="Century Gothic" panose="020B0502020202020204" pitchFamily="34" charset="0"/>
              </a:rPr>
              <a:t> when it </a:t>
            </a:r>
            <a:r>
              <a:rPr lang="en-US" sz="88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MEETS NEEDS </a:t>
            </a:r>
            <a:r>
              <a:rPr lang="en-US" sz="8800" dirty="0">
                <a:latin typeface="Century Gothic" panose="020B0502020202020204" pitchFamily="34" charset="0"/>
              </a:rPr>
              <a:t>at a </a:t>
            </a:r>
            <a:r>
              <a:rPr lang="en-US" sz="88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PROFIT</a:t>
            </a:r>
          </a:p>
          <a:p>
            <a:pPr lvl="1"/>
            <a:endParaRPr lang="en-US" sz="88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8000" dirty="0">
                <a:latin typeface="Century Gothic" panose="020B0502020202020204" pitchFamily="34" charset="0"/>
              </a:rPr>
              <a:t> Taxes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8000" dirty="0">
                <a:latin typeface="Century Gothic" panose="020B0502020202020204" pitchFamily="34" charset="0"/>
              </a:rPr>
              <a:t> Incomes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8000" dirty="0">
                <a:latin typeface="Century Gothic" panose="020B0502020202020204" pitchFamily="34" charset="0"/>
              </a:rPr>
              <a:t> Charitable donations</a:t>
            </a:r>
          </a:p>
        </p:txBody>
      </p:sp>
    </p:spTree>
    <p:extLst>
      <p:ext uri="{BB962C8B-B14F-4D97-AF65-F5344CB8AC3E}">
        <p14:creationId xmlns:p14="http://schemas.microsoft.com/office/powerpoint/2010/main" val="267700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7" y="152400"/>
            <a:ext cx="23983950" cy="1341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800" dirty="0">
                <a:latin typeface="Century Gothic" panose="020B0502020202020204" pitchFamily="34" charset="0"/>
              </a:rPr>
              <a:t>Where are the resources?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76400" y="5870938"/>
            <a:ext cx="16869064" cy="3631764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5600" kern="1200" dirty="0">
                <a:solidFill>
                  <a:prstClr val="black"/>
                </a:solidFill>
                <a:latin typeface="Century Gothic" panose="020B0502020202020204" pitchFamily="34" charset="0"/>
              </a:rPr>
              <a:t>Non-profits - $1.2 Trillion</a:t>
            </a:r>
          </a:p>
          <a:p>
            <a:r>
              <a:rPr lang="en-US" sz="5600" kern="1200" dirty="0">
                <a:solidFill>
                  <a:prstClr val="black"/>
                </a:solidFill>
                <a:latin typeface="Century Gothic" panose="020B0502020202020204" pitchFamily="34" charset="0"/>
              </a:rPr>
              <a:t>Government - $3.1 Trillion</a:t>
            </a:r>
          </a:p>
          <a:p>
            <a:r>
              <a:rPr lang="en-US" sz="5600" kern="1200" dirty="0">
                <a:solidFill>
                  <a:prstClr val="black"/>
                </a:solidFill>
                <a:latin typeface="Century Gothic" panose="020B0502020202020204" pitchFamily="34" charset="0"/>
              </a:rPr>
              <a:t>Corporations - $20.1 Trillion</a:t>
            </a:r>
          </a:p>
          <a:p>
            <a:endParaRPr lang="en-US" sz="5600" kern="12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86162041"/>
              </p:ext>
            </p:extLst>
          </p:nvPr>
        </p:nvGraphicFramePr>
        <p:xfrm>
          <a:off x="9551413" y="4475727"/>
          <a:ext cx="12745042" cy="8209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642262" y="3745252"/>
            <a:ext cx="4223208" cy="738664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3600" b="1" kern="1200" dirty="0">
                <a:solidFill>
                  <a:prstClr val="black"/>
                </a:solidFill>
                <a:latin typeface="Century Gothic" panose="020B0502020202020204" pitchFamily="34" charset="0"/>
              </a:rPr>
              <a:t>Non-Profits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44644" y="5116601"/>
            <a:ext cx="4223208" cy="923330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4800" b="1" kern="1200" dirty="0">
                <a:solidFill>
                  <a:prstClr val="black"/>
                </a:solidFill>
                <a:latin typeface="Century Gothic" panose="020B0502020202020204" pitchFamily="34" charset="0"/>
              </a:rPr>
              <a:t>Government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3475" y="9566913"/>
            <a:ext cx="6479354" cy="1292662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7200" b="1" kern="1200" dirty="0">
                <a:solidFill>
                  <a:prstClr val="black"/>
                </a:solidFill>
                <a:latin typeface="Century Gothic" panose="020B0502020202020204" pitchFamily="34" charset="0"/>
              </a:rPr>
              <a:t>Corporations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76403" y="2700850"/>
            <a:ext cx="12307454" cy="2154436"/>
          </a:xfrm>
          <a:prstGeom prst="rect">
            <a:avLst/>
          </a:prstGeom>
        </p:spPr>
        <p:txBody>
          <a:bodyPr wrap="square" lIns="182880" tIns="91440" rIns="182880" bIns="91440">
            <a:spAutoFit/>
          </a:bodyPr>
          <a:lstStyle/>
          <a:p>
            <a:r>
              <a:rPr lang="en-US" sz="6400" b="1" kern="1200" dirty="0">
                <a:solidFill>
                  <a:prstClr val="black"/>
                </a:solidFill>
                <a:latin typeface="Century Gothic" panose="020B0502020202020204" pitchFamily="34" charset="0"/>
              </a:rPr>
              <a:t>Total revenue by stakeholder, United States</a:t>
            </a:r>
          </a:p>
        </p:txBody>
      </p:sp>
    </p:spTree>
    <p:extLst>
      <p:ext uri="{BB962C8B-B14F-4D97-AF65-F5344CB8AC3E}">
        <p14:creationId xmlns:p14="http://schemas.microsoft.com/office/powerpoint/2010/main" val="206548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7" y="152400"/>
            <a:ext cx="23983950" cy="1341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Profit is the…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7315203"/>
            <a:ext cx="8975888" cy="5038726"/>
          </a:xfrm>
        </p:spPr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Profit allows solutions to be infinitely scalable</a:t>
            </a:r>
          </a:p>
          <a:p>
            <a:r>
              <a:rPr lang="en-US" dirty="0" smtClean="0">
                <a:latin typeface="Century Gothic" panose="020B0502020202020204" pitchFamily="34" charset="0"/>
              </a:rPr>
              <a:t>Solution becomes self sustaining 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198" y="3634051"/>
            <a:ext cx="21031200" cy="2651126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7600" dirty="0">
                <a:solidFill>
                  <a:srgbClr val="FF0000"/>
                </a:solidFill>
                <a:latin typeface="Century Gothic" panose="020B0502020202020204" pitchFamily="34" charset="0"/>
              </a:rPr>
              <a:t>MAGIC</a:t>
            </a:r>
          </a:p>
        </p:txBody>
      </p:sp>
      <p:pic>
        <p:nvPicPr>
          <p:cNvPr id="6146" name="Picture 2" descr="Image result for profit growth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651" y="2671640"/>
            <a:ext cx="17859550" cy="1004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6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Smoke Sta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1924"/>
            <a:ext cx="24384000" cy="162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800" dirty="0">
                <a:solidFill>
                  <a:schemeClr val="bg1"/>
                </a:solidFill>
                <a:latin typeface="Century Gothic" panose="020B0502020202020204" pitchFamily="34" charset="0"/>
              </a:rPr>
              <a:t>Conventional Wisdom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4150" y="6569076"/>
            <a:ext cx="21031200" cy="1397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chemeClr val="bg1"/>
                </a:solidFill>
                <a:latin typeface="Century Gothic" panose="020B0502020202020204" pitchFamily="34" charset="0"/>
              </a:rPr>
              <a:t>Business profits from </a:t>
            </a:r>
            <a:r>
              <a:rPr lang="en-US" sz="8000" b="1" u="sng" dirty="0">
                <a:solidFill>
                  <a:schemeClr val="bg1"/>
                </a:solidFill>
                <a:latin typeface="Century Gothic" panose="020B0502020202020204" pitchFamily="34" charset="0"/>
              </a:rPr>
              <a:t>CAUSING</a:t>
            </a:r>
            <a:r>
              <a:rPr lang="en-US" sz="8000" dirty="0">
                <a:solidFill>
                  <a:schemeClr val="bg1"/>
                </a:solidFill>
                <a:latin typeface="Century Gothic" panose="020B0502020202020204" pitchFamily="34" charset="0"/>
              </a:rPr>
              <a:t> social problems</a:t>
            </a:r>
          </a:p>
          <a:p>
            <a:endParaRPr lang="en-US" sz="8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38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000" y="312956"/>
            <a:ext cx="23684000" cy="130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1678832" y="1761982"/>
            <a:ext cx="21294869" cy="964366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685800" marR="0" lvl="0" indent="-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100000"/>
              <a:buFont typeface="Noto Sans Symbols"/>
              <a:buChar char="➢"/>
            </a:pPr>
            <a:r>
              <a:rPr lang="en-GB" sz="7200" b="0" i="0" u="none" strike="noStrike" cap="none" dirty="0" smtClean="0">
                <a:solidFill>
                  <a:srgbClr val="FF7E79"/>
                </a:solidFill>
                <a:sym typeface="Arial"/>
              </a:rPr>
              <a:t>THE THEORY</a:t>
            </a:r>
          </a:p>
          <a:p>
            <a:pPr marL="685800" marR="0" lvl="0" indent="-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100000"/>
              <a:buFont typeface="Noto Sans Symbols"/>
              <a:buChar char="➢"/>
            </a:pPr>
            <a:endParaRPr lang="en-GB" sz="7200" dirty="0">
              <a:solidFill>
                <a:srgbClr val="FF7E79"/>
              </a:solidFill>
            </a:endParaRPr>
          </a:p>
          <a:p>
            <a:pPr marL="685800" marR="0" lvl="0" indent="-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100000"/>
              <a:buFont typeface="Noto Sans Symbols"/>
              <a:buChar char="➢"/>
            </a:pPr>
            <a:r>
              <a:rPr lang="en-GB" sz="7200" b="0" i="0" u="none" strike="noStrike" cap="none" dirty="0" smtClean="0">
                <a:solidFill>
                  <a:srgbClr val="FF7E79"/>
                </a:solidFill>
                <a:sym typeface="Arial"/>
              </a:rPr>
              <a:t>THE TALE</a:t>
            </a:r>
          </a:p>
          <a:p>
            <a:pPr marL="685800" marR="0" lvl="0" indent="-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100000"/>
              <a:buFont typeface="Noto Sans Symbols"/>
              <a:buChar char="➢"/>
            </a:pPr>
            <a:endParaRPr lang="en-GB" sz="7200" dirty="0">
              <a:solidFill>
                <a:srgbClr val="FF7E79"/>
              </a:solidFill>
            </a:endParaRPr>
          </a:p>
          <a:p>
            <a:pPr marL="685800" marR="0" lvl="0" indent="-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100000"/>
              <a:buFont typeface="Noto Sans Symbols"/>
              <a:buChar char="➢"/>
            </a:pPr>
            <a:r>
              <a:rPr lang="en-GB" sz="7200" b="0" i="0" u="none" strike="noStrike" cap="none" dirty="0" smtClean="0">
                <a:solidFill>
                  <a:srgbClr val="FF7E79"/>
                </a:solidFill>
                <a:sym typeface="Arial"/>
              </a:rPr>
              <a:t>THE TAKEAWAYS</a:t>
            </a:r>
            <a:endParaRPr lang="en-GB" sz="7200" b="0" i="0" u="none" strike="noStrike" cap="none" dirty="0">
              <a:solidFill>
                <a:srgbClr val="FF7E79"/>
              </a:solidFill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66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7" y="152400"/>
            <a:ext cx="23983950" cy="1341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The Reality is Opposite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100" y="2897560"/>
            <a:ext cx="21005799" cy="9207499"/>
          </a:xfrm>
        </p:spPr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Business profits form solving social problems</a:t>
            </a:r>
          </a:p>
          <a:p>
            <a:r>
              <a:rPr lang="en-US" dirty="0" smtClean="0">
                <a:latin typeface="Century Gothic" panose="020B0502020202020204" pitchFamily="34" charset="0"/>
              </a:rPr>
              <a:t>Pollution – reducing </a:t>
            </a:r>
            <a:r>
              <a:rPr lang="en-US" dirty="0" smtClean="0">
                <a:latin typeface="Century Gothic" panose="020B0502020202020204" pitchFamily="34" charset="0"/>
              </a:rPr>
              <a:t>emissions saves money, improves image </a:t>
            </a:r>
            <a:r>
              <a:rPr lang="en-US" dirty="0" smtClean="0">
                <a:latin typeface="Century Gothic" panose="020B0502020202020204" pitchFamily="34" charset="0"/>
              </a:rPr>
              <a:t>and makes business more productive </a:t>
            </a:r>
            <a:r>
              <a:rPr lang="en-US" dirty="0">
                <a:latin typeface="Century Gothic" panose="020B0502020202020204" pitchFamily="34" charset="0"/>
              </a:rPr>
              <a:t>&amp;</a:t>
            </a:r>
            <a:r>
              <a:rPr lang="en-US" dirty="0" smtClean="0">
                <a:latin typeface="Century Gothic" panose="020B0502020202020204" pitchFamily="34" charset="0"/>
              </a:rPr>
              <a:t> </a:t>
            </a:r>
            <a:r>
              <a:rPr lang="en-US" dirty="0" smtClean="0">
                <a:latin typeface="Century Gothic" panose="020B0502020202020204" pitchFamily="34" charset="0"/>
              </a:rPr>
              <a:t>efficient ultimately driving profit</a:t>
            </a:r>
            <a:endParaRPr lang="en-US" dirty="0" smtClean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A</a:t>
            </a:r>
            <a:r>
              <a:rPr lang="en-US" dirty="0" smtClean="0">
                <a:latin typeface="Century Gothic" panose="020B0502020202020204" pitchFamily="34" charset="0"/>
              </a:rPr>
              <a:t> fundamental deep synergy if you’re not thinking in the very short run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04" y="10170368"/>
            <a:ext cx="23258584" cy="294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7" y="152400"/>
            <a:ext cx="23983950" cy="1341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04" y="628650"/>
            <a:ext cx="23792870" cy="1781176"/>
          </a:xfrm>
        </p:spPr>
        <p:txBody>
          <a:bodyPr>
            <a:noAutofit/>
          </a:bodyPr>
          <a:lstStyle/>
          <a:p>
            <a:r>
              <a:rPr lang="en-US" sz="9600" dirty="0">
                <a:latin typeface="Century Gothic" panose="020B0502020202020204" pitchFamily="34" charset="0"/>
              </a:rPr>
              <a:t>How do we use the power of business?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750" y="11277601"/>
            <a:ext cx="21031200" cy="19145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Century Gothic" panose="020B0502020202020204" pitchFamily="34" charset="0"/>
              </a:rPr>
              <a:t>The </a:t>
            </a:r>
            <a:r>
              <a:rPr lang="en-US" b="1" dirty="0" smtClean="0">
                <a:latin typeface="Century Gothic" panose="020B0502020202020204" pitchFamily="34" charset="0"/>
              </a:rPr>
              <a:t>LARGEST</a:t>
            </a:r>
            <a:r>
              <a:rPr lang="en-US" dirty="0" smtClean="0">
                <a:latin typeface="Century Gothic" panose="020B0502020202020204" pitchFamily="34" charset="0"/>
              </a:rPr>
              <a:t> opportunities we see for business’s today is to solve social problems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9218" name="Picture 2" descr="Image result for Circle of young Intrapreneu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944100" cy="994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1650" y="4057650"/>
            <a:ext cx="13106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7" y="152400"/>
            <a:ext cx="23983950" cy="1341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6838" y="796925"/>
            <a:ext cx="21802436" cy="2651126"/>
          </a:xfrm>
        </p:spPr>
        <p:txBody>
          <a:bodyPr/>
          <a:lstStyle/>
          <a:p>
            <a:pPr algn="ctr"/>
            <a:r>
              <a:rPr lang="en-US" dirty="0" smtClean="0">
                <a:latin typeface="Century Gothic" panose="020B0502020202020204" pitchFamily="34" charset="0"/>
              </a:rPr>
              <a:t>Our Purpose is to Create Shared Value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821" y="4597832"/>
            <a:ext cx="23386474" cy="8702676"/>
          </a:xfrm>
        </p:spPr>
        <p:txBody>
          <a:bodyPr/>
          <a:lstStyle/>
          <a:p>
            <a:pPr marL="0" indent="0" algn="ctr">
              <a:buNone/>
            </a:pPr>
            <a:r>
              <a:rPr lang="en-US" sz="8000" dirty="0">
                <a:latin typeface="Century Gothic" panose="020B0502020202020204" pitchFamily="34" charset="0"/>
              </a:rPr>
              <a:t>Addressing a </a:t>
            </a:r>
            <a:r>
              <a:rPr lang="en-US" sz="8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SOCIAL ISSUE </a:t>
            </a:r>
            <a:r>
              <a:rPr lang="en-US" sz="8000" dirty="0">
                <a:latin typeface="Century Gothic" panose="020B0502020202020204" pitchFamily="34" charset="0"/>
              </a:rPr>
              <a:t>with a </a:t>
            </a:r>
          </a:p>
          <a:p>
            <a:pPr marL="0" indent="0" algn="ctr">
              <a:buNone/>
            </a:pPr>
            <a:r>
              <a:rPr lang="en-US" sz="8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BUSINESS MODEL</a:t>
            </a:r>
          </a:p>
          <a:p>
            <a:pPr marL="0" indent="0" algn="ctr">
              <a:buNone/>
            </a:pPr>
            <a:endParaRPr lang="en-US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n-US" sz="10800" b="1" dirty="0">
                <a:latin typeface="Century Gothic" panose="020B0502020202020204" pitchFamily="34" charset="0"/>
              </a:rPr>
              <a:t>Social Value + Economic Value</a:t>
            </a:r>
          </a:p>
        </p:txBody>
      </p:sp>
    </p:spTree>
    <p:extLst>
      <p:ext uri="{BB962C8B-B14F-4D97-AF65-F5344CB8AC3E}">
        <p14:creationId xmlns:p14="http://schemas.microsoft.com/office/powerpoint/2010/main" val="3573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7" y="152400"/>
            <a:ext cx="23983950" cy="1341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950" y="152401"/>
            <a:ext cx="21031200" cy="2651126"/>
          </a:xfrm>
        </p:spPr>
        <p:txBody>
          <a:bodyPr>
            <a:normAutofit/>
          </a:bodyPr>
          <a:lstStyle/>
          <a:p>
            <a:pPr algn="ctr"/>
            <a:r>
              <a:rPr lang="en-US" sz="16000" dirty="0">
                <a:latin typeface="Century Gothic" panose="020B0502020202020204" pitchFamily="34" charset="0"/>
              </a:rPr>
              <a:t>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1160" y="6632086"/>
            <a:ext cx="4876800" cy="12065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>
                <a:latin typeface="Century Gothic" panose="020B0502020202020204" pitchFamily="34" charset="0"/>
              </a:rPr>
              <a:t>Change the way business sees itself</a:t>
            </a:r>
          </a:p>
        </p:txBody>
      </p:sp>
      <p:sp>
        <p:nvSpPr>
          <p:cNvPr id="4" name="Rectangle 3"/>
          <p:cNvSpPr/>
          <p:nvPr/>
        </p:nvSpPr>
        <p:spPr>
          <a:xfrm>
            <a:off x="14606118" y="4976636"/>
            <a:ext cx="4344340" cy="5724644"/>
          </a:xfrm>
          <a:prstGeom prst="rect">
            <a:avLst/>
          </a:prstGeom>
        </p:spPr>
        <p:txBody>
          <a:bodyPr wrap="square" lIns="182880" tIns="91440" rIns="182880" bIns="91440">
            <a:spAutoFit/>
          </a:bodyPr>
          <a:lstStyle/>
          <a:p>
            <a:r>
              <a:rPr lang="en-US" sz="7200" kern="1200" dirty="0">
                <a:solidFill>
                  <a:prstClr val="black"/>
                </a:solidFill>
                <a:latin typeface="Century Gothic" panose="020B0502020202020204" pitchFamily="34" charset="0"/>
              </a:rPr>
              <a:t>Change how others see business</a:t>
            </a:r>
          </a:p>
        </p:txBody>
      </p:sp>
      <p:sp>
        <p:nvSpPr>
          <p:cNvPr id="5" name="Oval 4"/>
          <p:cNvSpPr/>
          <p:nvPr/>
        </p:nvSpPr>
        <p:spPr>
          <a:xfrm>
            <a:off x="3067049" y="2800352"/>
            <a:ext cx="10201278" cy="996315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0086975" y="2800350"/>
            <a:ext cx="10201278" cy="996315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endParaRPr lang="en-US" sz="3600" kern="1200">
              <a:solidFill>
                <a:prstClr val="white"/>
              </a:solidFill>
            </a:endParaRPr>
          </a:p>
        </p:txBody>
      </p:sp>
      <p:pic>
        <p:nvPicPr>
          <p:cNvPr id="8" name="Picture 2" descr="Image result for Circle of young Intrapreneu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289" y="6446890"/>
            <a:ext cx="2670076" cy="267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2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000" y="312956"/>
            <a:ext cx="23684000" cy="1309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8933" y="7558760"/>
            <a:ext cx="21226133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1516980" y="5166723"/>
            <a:ext cx="21350037" cy="231858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25000"/>
              <a:buFont typeface="Arial"/>
              <a:buNone/>
            </a:pPr>
            <a:r>
              <a:rPr lang="en-GB" sz="7200" b="0" i="0" u="none" strike="noStrike" cap="none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WHY IS SOCIAL INTRAPRENEURSHIP IMPORTANT?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000" y="312956"/>
            <a:ext cx="23684000" cy="1309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028681" y="7023272"/>
            <a:ext cx="10064892" cy="11772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/>
          <p:nvPr/>
        </p:nvSpPr>
        <p:spPr>
          <a:xfrm>
            <a:off x="2542927" y="1097359"/>
            <a:ext cx="7290643" cy="933588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25000"/>
              <a:buFont typeface="Arial"/>
              <a:buNone/>
            </a:pPr>
            <a:r>
              <a:rPr lang="en-GB" sz="5400" b="0" i="0" u="none" strike="noStrike" cap="none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INDIVIDUALS</a:t>
            </a:r>
          </a:p>
        </p:txBody>
      </p:sp>
      <p:sp>
        <p:nvSpPr>
          <p:cNvPr id="223" name="Shape 223"/>
          <p:cNvSpPr/>
          <p:nvPr/>
        </p:nvSpPr>
        <p:spPr>
          <a:xfrm>
            <a:off x="14640271" y="1097359"/>
            <a:ext cx="7290643" cy="933588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25000"/>
              <a:buFont typeface="Arial"/>
              <a:buNone/>
            </a:pPr>
            <a:r>
              <a:rPr lang="en-GB" sz="5400" b="0" i="0" u="none" strike="noStrike" cap="none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SOCIETY</a:t>
            </a:r>
          </a:p>
        </p:txBody>
      </p:sp>
      <p:pic>
        <p:nvPicPr>
          <p:cNvPr id="224" name="Shape 2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8933" y="2026755"/>
            <a:ext cx="2122613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53878" y="563493"/>
            <a:ext cx="2262057" cy="2262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624462" y="233263"/>
            <a:ext cx="2584760" cy="258476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/>
          <p:nvPr/>
        </p:nvSpPr>
        <p:spPr>
          <a:xfrm>
            <a:off x="294219" y="4259510"/>
            <a:ext cx="11514879" cy="533479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685800" marR="0" lvl="0" indent="-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100000"/>
              <a:buFont typeface="Noto Sans Symbols"/>
              <a:buChar char="➢"/>
            </a:pPr>
            <a:r>
              <a:rPr lang="en-GB" sz="4000" b="0" i="0" u="none" strike="noStrike" cap="none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DEVELOPMENT: DO WELL</a:t>
            </a:r>
          </a:p>
          <a:p>
            <a:pPr marL="685800" marR="0" lvl="0" indent="-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Font typeface="Noto Sans Symbols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lvl="0" indent="-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100000"/>
              <a:buFont typeface="Noto Sans Symbols"/>
              <a:buChar char="➢"/>
            </a:pPr>
            <a:r>
              <a:rPr lang="en-GB" sz="4000" b="0" i="0" u="none" strike="noStrike" cap="none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PURPOSE</a:t>
            </a:r>
          </a:p>
          <a:p>
            <a:pPr marL="685800" marR="0" lvl="0" indent="-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Font typeface="Noto Sans Symbols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lvl="0" indent="-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100000"/>
              <a:buFont typeface="Noto Sans Symbols"/>
              <a:buChar char="➢"/>
            </a:pPr>
            <a:r>
              <a:rPr lang="en-GB" sz="4000" b="0" i="0" u="none" strike="noStrike" cap="none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</a:p>
          <a:p>
            <a:pPr marL="685800" marR="0" lvl="0" indent="-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Font typeface="Noto Sans Symbols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lvl="0" indent="-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100000"/>
              <a:buFont typeface="Noto Sans Symbols"/>
              <a:buChar char="➢"/>
            </a:pPr>
            <a:r>
              <a:rPr lang="en-GB" sz="4000" b="0" i="0" u="none" strike="noStrike" cap="none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MEANING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6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12257375" y="4259510"/>
            <a:ext cx="11514879" cy="533479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685800" marR="0" lvl="0" indent="-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100000"/>
              <a:buFont typeface="Noto Sans Symbols"/>
              <a:buChar char="➢"/>
            </a:pPr>
            <a:r>
              <a:rPr lang="en-GB" sz="4000" b="0" i="0" u="none" strike="noStrike" cap="none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IMPACT: DO GOOD</a:t>
            </a:r>
          </a:p>
          <a:p>
            <a:pPr marL="685800" marR="0" lvl="0" indent="-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Font typeface="Noto Sans Symbols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lvl="0" indent="-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100000"/>
              <a:buFont typeface="Noto Sans Symbols"/>
              <a:buChar char="➢"/>
            </a:pPr>
            <a:r>
              <a:rPr lang="en-GB" sz="4000" b="0" i="0" u="none" strike="noStrike" cap="none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SHIFT THE ‘OIL TANKER’</a:t>
            </a:r>
          </a:p>
          <a:p>
            <a:pPr marL="685800" marR="0" lvl="0" indent="-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Font typeface="Noto Sans Symbols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lvl="0" indent="-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100000"/>
              <a:buFont typeface="Noto Sans Symbols"/>
              <a:buChar char="➢"/>
            </a:pPr>
            <a:r>
              <a:rPr lang="en-GB" sz="4000" b="0" i="0" u="none" strike="noStrike" cap="none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SUSTAINABILITY</a:t>
            </a:r>
          </a:p>
          <a:p>
            <a:pPr marL="685800" marR="0" lvl="0" indent="-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Font typeface="Noto Sans Symbols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85800" marR="0" lvl="0" indent="-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100000"/>
              <a:buFont typeface="Noto Sans Symbols"/>
              <a:buChar char="➢"/>
            </a:pPr>
            <a:r>
              <a:rPr lang="en-GB" sz="4000" b="0" i="0" u="none" strike="noStrike" cap="none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WORKING CULTURE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6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000" y="312956"/>
            <a:ext cx="23684000" cy="13090088"/>
          </a:xfrm>
          <a:prstGeom prst="rect">
            <a:avLst/>
          </a:prstGeom>
        </p:spPr>
      </p:pic>
      <p:sp>
        <p:nvSpPr>
          <p:cNvPr id="6" name="Shape 156"/>
          <p:cNvSpPr/>
          <p:nvPr/>
        </p:nvSpPr>
        <p:spPr>
          <a:xfrm>
            <a:off x="1516981" y="881336"/>
            <a:ext cx="21350038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1531">
              <a:defRPr sz="8000" cap="all" spc="1279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lvl1pPr>
          </a:lstStyle>
          <a:p>
            <a:pPr algn="ctr" hangingPunct="0"/>
            <a:r>
              <a:rPr lang="en-GB" sz="3200" dirty="0" smtClean="0"/>
              <a:t>The TRUMP Card – why social intrapreneurship is important to corporates</a:t>
            </a:r>
            <a:endParaRPr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81" y="1788122"/>
            <a:ext cx="4212718" cy="5897806"/>
          </a:xfrm>
          <a:prstGeom prst="rect">
            <a:avLst/>
          </a:prstGeom>
        </p:spPr>
      </p:pic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2187754934"/>
              </p:ext>
            </p:extLst>
          </p:nvPr>
        </p:nvGraphicFramePr>
        <p:xfrm>
          <a:off x="7025232" y="665312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698426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000" y="312956"/>
            <a:ext cx="23684000" cy="130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TextBox 58"/>
          <p:cNvSpPr txBox="1"/>
          <p:nvPr/>
        </p:nvSpPr>
        <p:spPr>
          <a:xfrm>
            <a:off x="9981971" y="12135795"/>
            <a:ext cx="4646878" cy="16124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r>
              <a:rPr lang="da-DK" sz="8200" b="1" kern="1200" dirty="0">
                <a:solidFill>
                  <a:srgbClr val="000000">
                    <a:lumMod val="95000"/>
                    <a:lumOff val="5000"/>
                  </a:srgbClr>
                </a:solidFill>
                <a:latin typeface="Arial Black" panose="020B0A04020102020204" pitchFamily="34" charset="0"/>
              </a:rPr>
              <a:t>WTF?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061692" y="3063198"/>
            <a:ext cx="9257908" cy="763843"/>
          </a:xfrm>
          <a:prstGeom prst="rect">
            <a:avLst/>
          </a:prstGeom>
        </p:spPr>
        <p:txBody>
          <a:bodyPr wrap="square" lIns="207813" tIns="103908" rIns="207813" bIns="103908">
            <a:spAutoFit/>
          </a:bodyPr>
          <a:lstStyle/>
          <a:p>
            <a:pPr eaLnBrk="0" fontAlgn="base" hangingPunct="0">
              <a:spcBef>
                <a:spcPts val="1364"/>
              </a:spcBef>
              <a:spcAft>
                <a:spcPct val="0"/>
              </a:spcAft>
              <a:buClr>
                <a:srgbClr val="293947"/>
              </a:buClr>
            </a:pPr>
            <a:r>
              <a:rPr lang="en-US" sz="1800" b="1" kern="1200" dirty="0">
                <a:solidFill>
                  <a:srgbClr val="000000">
                    <a:lumMod val="95000"/>
                    <a:lumOff val="5000"/>
                  </a:srgbClr>
                </a:solidFill>
                <a:latin typeface="Arial" charset="0"/>
              </a:rPr>
              <a:t>Achieving the SDGs </a:t>
            </a:r>
            <a:r>
              <a:rPr lang="en-US" sz="1800" b="1" kern="1200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Arial" charset="0"/>
              </a:rPr>
              <a:t>requires business involvement and, in fact, represents a business opportunity.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4405317" y="3063198"/>
            <a:ext cx="9003323" cy="943380"/>
          </a:xfrm>
          <a:prstGeom prst="rect">
            <a:avLst/>
          </a:prstGeom>
        </p:spPr>
        <p:txBody>
          <a:bodyPr wrap="square" lIns="207813" tIns="103908" rIns="207813" bIns="103908">
            <a:spAutoFit/>
          </a:bodyPr>
          <a:lstStyle/>
          <a:p>
            <a:pPr eaLnBrk="0" fontAlgn="base" hangingPunct="0">
              <a:spcBef>
                <a:spcPts val="1364"/>
              </a:spcBef>
              <a:spcAft>
                <a:spcPct val="0"/>
              </a:spcAft>
              <a:buClr>
                <a:srgbClr val="293947"/>
              </a:buClr>
            </a:pPr>
            <a:r>
              <a:rPr lang="en-US" sz="1800" b="1" kern="1200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Arial" charset="0"/>
              </a:rPr>
              <a:t>Companies struggle to attract and retain talent </a:t>
            </a:r>
          </a:p>
          <a:p>
            <a:pPr eaLnBrk="0" fontAlgn="base" hangingPunct="0">
              <a:spcBef>
                <a:spcPts val="1364"/>
              </a:spcBef>
              <a:spcAft>
                <a:spcPct val="0"/>
              </a:spcAft>
              <a:buClr>
                <a:srgbClr val="293947"/>
              </a:buClr>
            </a:pPr>
            <a:endParaRPr lang="en-US" sz="1800" b="1" kern="1200" dirty="0">
              <a:solidFill>
                <a:srgbClr val="000000">
                  <a:lumMod val="95000"/>
                  <a:lumOff val="5000"/>
                </a:srgbClr>
              </a:solidFill>
              <a:latin typeface="Arial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159" y="9351194"/>
            <a:ext cx="886154" cy="7200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769" y="9635674"/>
            <a:ext cx="886154" cy="720000"/>
          </a:xfrm>
          <a:prstGeom prst="rect">
            <a:avLst/>
          </a:prstGeom>
        </p:spPr>
      </p:pic>
      <p:pic>
        <p:nvPicPr>
          <p:cNvPr id="74" name="Shape 278"/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0325" y="4712314"/>
            <a:ext cx="2658462" cy="193836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Isosceles Triangle 81"/>
          <p:cNvSpPr/>
          <p:nvPr/>
        </p:nvSpPr>
        <p:spPr bwMode="auto">
          <a:xfrm rot="10800000">
            <a:off x="1185447" y="11099800"/>
            <a:ext cx="21849472" cy="711200"/>
          </a:xfrm>
          <a:prstGeom prst="triangle">
            <a:avLst/>
          </a:prstGeom>
          <a:solidFill>
            <a:srgbClr val="7F7F7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204541" tIns="106360" rIns="204541" bIns="106360" numCol="1" rtlCol="0" anchor="ctr" anchorCtr="0" compatLnSpc="1">
            <a:prstTxWarp prst="textNoShape">
              <a:avLst/>
            </a:prstTxWarp>
          </a:bodyPr>
          <a:lstStyle/>
          <a:p>
            <a:pPr algn="ctr" defTabSz="2078132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</a:pPr>
            <a:endParaRPr lang="da-DK" kern="1200" dirty="0">
              <a:solidFill>
                <a:srgbClr val="000000">
                  <a:lumMod val="95000"/>
                  <a:lumOff val="5000"/>
                </a:srgbClr>
              </a:solidFill>
              <a:latin typeface="Arial" charset="0"/>
            </a:endParaRPr>
          </a:p>
        </p:txBody>
      </p:sp>
      <p:sp>
        <p:nvSpPr>
          <p:cNvPr id="98" name="Right Brace 97"/>
          <p:cNvSpPr/>
          <p:nvPr/>
        </p:nvSpPr>
        <p:spPr bwMode="auto">
          <a:xfrm>
            <a:off x="14783316" y="8742327"/>
            <a:ext cx="695808" cy="1938418"/>
          </a:xfrm>
          <a:prstGeom prst="rightBrace">
            <a:avLst>
              <a:gd name="adj1" fmla="val 63672"/>
              <a:gd name="adj2" fmla="val 50000"/>
            </a:avLst>
          </a:prstGeom>
          <a:noFill/>
          <a:ln w="762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04541" tIns="106360" rIns="204541" bIns="106360" numCol="1" rtlCol="0" anchor="ctr" anchorCtr="0" compatLnSpc="1">
            <a:prstTxWarp prst="textNoShape">
              <a:avLst/>
            </a:prstTxWarp>
          </a:bodyPr>
          <a:lstStyle/>
          <a:p>
            <a:pPr algn="ctr" defTabSz="2078132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</a:pPr>
            <a:endParaRPr lang="da-DK" kern="1200">
              <a:solidFill>
                <a:srgbClr val="737377"/>
              </a:solidFill>
              <a:latin typeface="Arial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6609698" y="9108995"/>
            <a:ext cx="838750" cy="11215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r>
              <a:rPr lang="da-DK" sz="9100" b="1" kern="1200" dirty="0">
                <a:solidFill>
                  <a:srgbClr val="D78539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5869058" y="9414385"/>
            <a:ext cx="608143" cy="4425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r>
              <a:rPr lang="da-DK" sz="4500" kern="1200" dirty="0">
                <a:latin typeface="Arial Black" panose="020B0A04020102020204" pitchFamily="34" charset="0"/>
              </a:rPr>
              <a:t>X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1330639" y="3749043"/>
            <a:ext cx="1969836" cy="8025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r>
              <a:rPr lang="da-DK" sz="4500" b="1" kern="1200" dirty="0">
                <a:solidFill>
                  <a:srgbClr val="D78539"/>
                </a:solidFill>
                <a:latin typeface="Arial" charset="0"/>
              </a:rPr>
              <a:t>AND</a:t>
            </a: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855915" y="7498080"/>
            <a:ext cx="22552726" cy="3048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" name="TextBox 113"/>
          <p:cNvSpPr txBox="1"/>
          <p:nvPr/>
        </p:nvSpPr>
        <p:spPr>
          <a:xfrm>
            <a:off x="10771960" y="7180507"/>
            <a:ext cx="3087193" cy="6351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r>
              <a:rPr lang="da-DK" sz="4500" b="1" kern="1200" dirty="0">
                <a:solidFill>
                  <a:srgbClr val="D78539"/>
                </a:solidFill>
                <a:latin typeface="Arial" charset="0"/>
              </a:rPr>
              <a:t>BUT</a:t>
            </a: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159" y="10052382"/>
            <a:ext cx="886154" cy="7200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769" y="8915674"/>
            <a:ext cx="886154" cy="72000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159" y="8631194"/>
            <a:ext cx="886154" cy="72000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51044" y="7908613"/>
            <a:ext cx="2546533" cy="200468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057650" y="8762892"/>
            <a:ext cx="9257908" cy="825399"/>
          </a:xfrm>
          <a:prstGeom prst="rect">
            <a:avLst/>
          </a:prstGeom>
        </p:spPr>
        <p:txBody>
          <a:bodyPr wrap="square" lIns="207813" tIns="103908" rIns="207813" bIns="103908">
            <a:spAutoFit/>
          </a:bodyPr>
          <a:lstStyle/>
          <a:p>
            <a:pPr eaLnBrk="0" fontAlgn="base" hangingPunct="0">
              <a:spcBef>
                <a:spcPts val="1364"/>
              </a:spcBef>
              <a:spcAft>
                <a:spcPct val="0"/>
              </a:spcAft>
              <a:buClr>
                <a:srgbClr val="293947"/>
              </a:buClr>
            </a:pPr>
            <a:r>
              <a:rPr lang="en-US" sz="2000" b="1" kern="1200" dirty="0" err="1" smtClean="0">
                <a:solidFill>
                  <a:srgbClr val="000000">
                    <a:lumMod val="95000"/>
                    <a:lumOff val="5000"/>
                  </a:srgbClr>
                </a:solidFill>
                <a:latin typeface="Arial" charset="0"/>
              </a:rPr>
              <a:t>Millenials</a:t>
            </a:r>
            <a:r>
              <a:rPr lang="en-US" sz="2000" b="1" kern="1200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Arial" charset="0"/>
              </a:rPr>
              <a:t> are 5x more likely to stay at a company which has clear purpose and positive social impact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71265" y="9984549"/>
            <a:ext cx="5506080" cy="11829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r>
              <a:rPr lang="en-GB" sz="2000" b="1" kern="1200" dirty="0">
                <a:latin typeface="Arial" charset="0"/>
              </a:rPr>
              <a:t>Currently 44% of </a:t>
            </a:r>
            <a:r>
              <a:rPr lang="en-GB" sz="2000" b="1" kern="1200" dirty="0" err="1">
                <a:latin typeface="Arial" charset="0"/>
              </a:rPr>
              <a:t>millenials</a:t>
            </a:r>
            <a:r>
              <a:rPr lang="en-GB" sz="2000" b="1" kern="1200" dirty="0">
                <a:latin typeface="Arial" charset="0"/>
              </a:rPr>
              <a:t> say they will leave their company within the next 2 years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869062" y="4493026"/>
            <a:ext cx="6124443" cy="15437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r>
              <a:rPr lang="en-GB" kern="1200" dirty="0" smtClean="0">
                <a:latin typeface="Arial" charset="0"/>
              </a:rPr>
              <a:t>Cost per leaver </a:t>
            </a:r>
            <a:r>
              <a:rPr lang="en-GB" sz="4500" b="1" kern="1200" dirty="0">
                <a:solidFill>
                  <a:srgbClr val="3876BE"/>
                </a:solidFill>
                <a:latin typeface="Arial" charset="0"/>
              </a:rPr>
              <a:t>£30,000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r>
              <a:rPr lang="en-GB" kern="1200" dirty="0" smtClean="0">
                <a:latin typeface="Arial" charset="0"/>
              </a:rPr>
              <a:t>Annual cost to the UK economy £4.1b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93947"/>
              </a:buClr>
              <a:buFont typeface="Symbol" pitchFamily="18" charset="2"/>
              <a:buNone/>
            </a:pPr>
            <a:r>
              <a:rPr lang="en-GB" kern="1200" dirty="0" smtClean="0">
                <a:latin typeface="Arial" charset="0"/>
              </a:rPr>
              <a:t>(The Telegraph, 2014)</a:t>
            </a:r>
          </a:p>
        </p:txBody>
      </p:sp>
      <p:sp>
        <p:nvSpPr>
          <p:cNvPr id="23" name="Shape 234"/>
          <p:cNvSpPr/>
          <p:nvPr/>
        </p:nvSpPr>
        <p:spPr>
          <a:xfrm>
            <a:off x="1516980" y="881336"/>
            <a:ext cx="21350037" cy="1087476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25000"/>
              <a:buFont typeface="Arial"/>
              <a:buNone/>
            </a:pPr>
            <a:r>
              <a:rPr lang="en-GB" sz="3200" b="0" i="0" u="none" strike="noStrike" cap="none" dirty="0" smtClean="0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SOME MATHS</a:t>
            </a:r>
            <a:endParaRPr lang="en-GB" sz="3200" b="0" i="0" u="none" strike="noStrike" cap="none" dirty="0">
              <a:solidFill>
                <a:srgbClr val="FF7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744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3" grpId="0"/>
      <p:bldP spid="82" grpId="0" animBg="1"/>
      <p:bldP spid="98" grpId="0" animBg="1"/>
      <p:bldP spid="99" grpId="0"/>
      <p:bldP spid="100" grpId="0"/>
      <p:bldP spid="109" grpId="0"/>
      <p:bldP spid="1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000" y="312956"/>
            <a:ext cx="23684000" cy="1309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0" name="Picture 2" descr="http://www.wri.org/sites/default/files/uploads/SDGs-GlobalGoalsForSustainableDevelopment-05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88" y="3041576"/>
            <a:ext cx="11881320" cy="951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234"/>
          <p:cNvSpPr/>
          <p:nvPr/>
        </p:nvSpPr>
        <p:spPr>
          <a:xfrm>
            <a:off x="1516980" y="881336"/>
            <a:ext cx="21350037" cy="1087476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25000"/>
              <a:buFont typeface="Arial"/>
              <a:buNone/>
            </a:pPr>
            <a:r>
              <a:rPr lang="en-GB" sz="3200" b="0" i="0" u="none" strike="noStrike" cap="none" dirty="0" smtClean="0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RESPONSIBILITY?</a:t>
            </a:r>
            <a:endParaRPr lang="en-GB" sz="3200" b="0" i="0" u="none" strike="noStrike" cap="none" dirty="0">
              <a:solidFill>
                <a:srgbClr val="FF7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689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000" y="312956"/>
            <a:ext cx="23684000" cy="1309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8933" y="7558760"/>
            <a:ext cx="21226133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/>
          <p:nvPr/>
        </p:nvSpPr>
        <p:spPr>
          <a:xfrm>
            <a:off x="1516980" y="5166723"/>
            <a:ext cx="21350037" cy="231858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25000"/>
              <a:buFont typeface="Arial"/>
              <a:buNone/>
            </a:pPr>
            <a:r>
              <a:rPr lang="en-GB" sz="7200" b="0" i="0" u="none" strike="noStrike" cap="none" dirty="0" smtClean="0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THE TALE</a:t>
            </a:r>
            <a:endParaRPr lang="en-GB" sz="7200" b="0" i="0" u="none" strike="noStrike" cap="none" dirty="0">
              <a:solidFill>
                <a:srgbClr val="FF7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000" y="312956"/>
            <a:ext cx="23684000" cy="130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2658996" y="4769767"/>
            <a:ext cx="19096900" cy="2564804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25000"/>
              <a:buFont typeface="Arial"/>
              <a:buNone/>
            </a:pPr>
            <a:r>
              <a:rPr lang="en-GB" sz="8000" b="0" i="0" u="none" strike="noStrike" cap="none" dirty="0" smtClean="0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THE THEORY</a:t>
            </a:r>
            <a:endParaRPr lang="en-GB" sz="8000" b="0" i="0" u="none" strike="noStrike" cap="none" dirty="0">
              <a:solidFill>
                <a:srgbClr val="FF7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5667" y="7558760"/>
            <a:ext cx="15452665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127000" y="13446820"/>
            <a:ext cx="24129999" cy="25648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Internal Only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1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000" y="312956"/>
            <a:ext cx="23684000" cy="130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79"/>
          <p:cNvSpPr/>
          <p:nvPr/>
        </p:nvSpPr>
        <p:spPr>
          <a:xfrm>
            <a:off x="1516980" y="5633864"/>
            <a:ext cx="21350037" cy="138430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25000"/>
              <a:buFont typeface="Arial"/>
              <a:buNone/>
            </a:pPr>
            <a:r>
              <a:rPr lang="en-GB" sz="8000" b="0" i="0" u="none" strike="noStrike" cap="none" dirty="0" smtClean="0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BARCLAYS ROUNDUP</a:t>
            </a:r>
            <a:endParaRPr lang="en-GB" sz="8000" b="0" i="0" u="none" strike="noStrike" cap="none" dirty="0">
              <a:solidFill>
                <a:srgbClr val="FF7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Shape 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8933" y="7558760"/>
            <a:ext cx="21226133" cy="7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9500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/>
          <p:cNvSpPr/>
          <p:nvPr/>
        </p:nvSpPr>
        <p:spPr bwMode="auto">
          <a:xfrm>
            <a:off x="9666128" y="5091288"/>
            <a:ext cx="6414865" cy="4766308"/>
          </a:xfrm>
          <a:prstGeom prst="arc">
            <a:avLst>
              <a:gd name="adj1" fmla="val 16649244"/>
              <a:gd name="adj2" fmla="val 16585946"/>
            </a:avLst>
          </a:prstGeom>
          <a:noFill/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2078132" fontAlgn="base">
              <a:spcBef>
                <a:spcPct val="0"/>
              </a:spcBef>
              <a:spcAft>
                <a:spcPct val="0"/>
              </a:spcAft>
            </a:pPr>
            <a:endParaRPr lang="en-GB" sz="8200" kern="1200">
              <a:solidFill>
                <a:srgbClr val="00AEEF"/>
              </a:solidFill>
              <a:latin typeface="Arial" pitchFamily="34" charset="0"/>
              <a:cs typeface="Arial" charset="0"/>
            </a:endParaRPr>
          </a:p>
        </p:txBody>
      </p:sp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60216086"/>
              </p:ext>
            </p:extLst>
          </p:nvPr>
        </p:nvGraphicFramePr>
        <p:xfrm>
          <a:off x="3910" y="3179"/>
          <a:ext cx="3906" cy="3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10" y="3179"/>
                        <a:ext cx="3906" cy="3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ounded Rectangle 5"/>
          <p:cNvSpPr/>
          <p:nvPr/>
        </p:nvSpPr>
        <p:spPr bwMode="auto">
          <a:xfrm>
            <a:off x="1824906" y="2164710"/>
            <a:ext cx="21425058" cy="10114376"/>
          </a:xfrm>
          <a:prstGeom prst="roundRect">
            <a:avLst>
              <a:gd name="adj" fmla="val 4490"/>
            </a:avLst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2078132" fontAlgn="base">
              <a:spcBef>
                <a:spcPct val="0"/>
              </a:spcBef>
              <a:spcAft>
                <a:spcPct val="0"/>
              </a:spcAft>
            </a:pPr>
            <a:endParaRPr lang="en-GB" sz="8200" kern="1200" dirty="0">
              <a:solidFill>
                <a:srgbClr val="00AEEF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79149" y="567007"/>
            <a:ext cx="19614378" cy="1323439"/>
          </a:xfrm>
        </p:spPr>
        <p:txBody>
          <a:bodyPr/>
          <a:lstStyle/>
          <a:p>
            <a:r>
              <a:rPr lang="en-GB" sz="4300" i="1" dirty="0"/>
              <a:t>Barclays </a:t>
            </a:r>
            <a:r>
              <a:rPr lang="en-GB" sz="4300" i="1" dirty="0" err="1"/>
              <a:t>RoundUp</a:t>
            </a:r>
            <a:r>
              <a:rPr lang="en-GB" sz="4300" i="1" dirty="0"/>
              <a:t> is a collaborative micro-donation initiative that facilitates a virtuous cycle amongst our customers, social enterprises and Barclays</a:t>
            </a:r>
            <a:endParaRPr lang="en-GB" sz="4300" i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17" y="217021"/>
            <a:ext cx="2616812" cy="2001366"/>
          </a:xfrm>
          <a:prstGeom prst="rect">
            <a:avLst/>
          </a:prstGeom>
        </p:spPr>
      </p:pic>
      <p:cxnSp>
        <p:nvCxnSpPr>
          <p:cNvPr id="126976" name="Straight Connector 126975"/>
          <p:cNvCxnSpPr/>
          <p:nvPr/>
        </p:nvCxnSpPr>
        <p:spPr bwMode="auto">
          <a:xfrm>
            <a:off x="2100529" y="4139516"/>
            <a:ext cx="20824615" cy="0"/>
          </a:xfrm>
          <a:prstGeom prst="line">
            <a:avLst/>
          </a:prstGeom>
          <a:noFill/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/>
          <p:cNvSpPr/>
          <p:nvPr/>
        </p:nvSpPr>
        <p:spPr>
          <a:xfrm>
            <a:off x="2291025" y="2277521"/>
            <a:ext cx="20699604" cy="1317841"/>
          </a:xfrm>
          <a:prstGeom prst="rect">
            <a:avLst/>
          </a:prstGeom>
        </p:spPr>
        <p:txBody>
          <a:bodyPr wrap="square" lIns="207813" tIns="103908" rIns="207813" bIns="103908">
            <a:spAutoFit/>
          </a:bodyPr>
          <a:lstStyle/>
          <a:p>
            <a:pPr marL="389650" indent="-3896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GB" sz="3600" kern="1200" dirty="0">
                <a:solidFill>
                  <a:srgbClr val="00AEEF"/>
                </a:solidFill>
                <a:latin typeface="Expert Sans Regular"/>
                <a:cs typeface="Arial" charset="0"/>
              </a:rPr>
              <a:t>An </a:t>
            </a:r>
            <a:r>
              <a:rPr lang="en-GB" sz="3600" b="1" kern="1200" dirty="0">
                <a:solidFill>
                  <a:srgbClr val="00AEEF"/>
                </a:solidFill>
                <a:latin typeface="Expert Sans Regular"/>
                <a:cs typeface="Arial" charset="0"/>
              </a:rPr>
              <a:t>optional bolt-on feature </a:t>
            </a:r>
            <a:r>
              <a:rPr lang="en-GB" sz="3600" kern="1200" dirty="0">
                <a:solidFill>
                  <a:srgbClr val="00AEEF"/>
                </a:solidFill>
                <a:latin typeface="Expert Sans Regular"/>
                <a:cs typeface="Arial" charset="0"/>
              </a:rPr>
              <a:t>to existing Barclays products which creates a new donation mechanism</a:t>
            </a:r>
          </a:p>
          <a:p>
            <a:pPr marL="389650" indent="-3896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GB" sz="3600" kern="1200" dirty="0">
                <a:solidFill>
                  <a:srgbClr val="00AEEF"/>
                </a:solidFill>
                <a:latin typeface="Expert Sans Regular"/>
                <a:cs typeface="Arial" charset="0"/>
              </a:rPr>
              <a:t>Funds go </a:t>
            </a:r>
            <a:r>
              <a:rPr lang="en-GB" sz="3600" b="1" kern="1200" dirty="0">
                <a:solidFill>
                  <a:srgbClr val="00AEEF"/>
                </a:solidFill>
                <a:latin typeface="Expert Sans Regular"/>
                <a:cs typeface="Arial" charset="0"/>
              </a:rPr>
              <a:t>towards customer’s choice of social impact portfolio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542428820"/>
              </p:ext>
            </p:extLst>
          </p:nvPr>
        </p:nvGraphicFramePr>
        <p:xfrm>
          <a:off x="7989203" y="4289489"/>
          <a:ext cx="9595419" cy="5864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11911375" y="5313756"/>
            <a:ext cx="191839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2700" b="1" kern="1200" dirty="0">
                <a:solidFill>
                  <a:srgbClr val="FFFFFF"/>
                </a:solidFill>
                <a:latin typeface="Expert Sans Regular"/>
                <a:cs typeface="Arial" charset="0"/>
              </a:rPr>
              <a:t>Customers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756463" y="8647060"/>
            <a:ext cx="2147505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sz="2700" b="1" kern="1200" dirty="0">
                <a:solidFill>
                  <a:srgbClr val="FFFFFF"/>
                </a:solidFill>
                <a:latin typeface="Expert Sans Regular"/>
                <a:cs typeface="Arial" charset="0"/>
              </a:rPr>
              <a:t>Society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064208" y="8661520"/>
            <a:ext cx="149001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2700" b="1" kern="1200" dirty="0">
                <a:solidFill>
                  <a:srgbClr val="FFFFFF"/>
                </a:solidFill>
                <a:latin typeface="Expert Sans Regular"/>
                <a:cs typeface="Arial" charset="0"/>
              </a:rPr>
              <a:t>Barclays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16172653" y="5254889"/>
            <a:ext cx="6752495" cy="1396127"/>
          </a:xfrm>
          <a:prstGeom prst="roundRect">
            <a:avLst/>
          </a:prstGeom>
          <a:solidFill>
            <a:srgbClr val="640666">
              <a:alpha val="3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2078132" fontAlgn="base">
              <a:spcBef>
                <a:spcPct val="0"/>
              </a:spcBef>
              <a:spcAft>
                <a:spcPct val="0"/>
              </a:spcAft>
            </a:pPr>
            <a:endParaRPr lang="en-GB" sz="8200" kern="1200">
              <a:solidFill>
                <a:srgbClr val="00AEEF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341429" y="4797494"/>
            <a:ext cx="6540601" cy="1700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68002" indent="-368002" fontAlgn="base">
              <a:spcBef>
                <a:spcPts val="45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kern="1200" dirty="0">
                <a:solidFill>
                  <a:srgbClr val="FFFFFF"/>
                </a:solidFill>
                <a:latin typeface="Expert Sans Regular" pitchFamily="34" charset="0"/>
                <a:cs typeface="Arial" charset="0"/>
              </a:rPr>
              <a:t>Donate </a:t>
            </a:r>
            <a:r>
              <a:rPr lang="en-GB" b="1" u="sng" kern="1200" dirty="0">
                <a:solidFill>
                  <a:srgbClr val="FFFFFF"/>
                </a:solidFill>
                <a:latin typeface="Expert Sans Regular" pitchFamily="34" charset="0"/>
                <a:cs typeface="Arial" charset="0"/>
              </a:rPr>
              <a:t>conveniently</a:t>
            </a:r>
            <a:r>
              <a:rPr lang="en-GB" kern="1200" dirty="0">
                <a:solidFill>
                  <a:srgbClr val="FFFFFF"/>
                </a:solidFill>
                <a:latin typeface="Expert Sans Regular" pitchFamily="34" charset="0"/>
                <a:cs typeface="Arial" charset="0"/>
              </a:rPr>
              <a:t> without any change to purchasing behaviour or customer journey</a:t>
            </a:r>
          </a:p>
          <a:p>
            <a:pPr marL="368002" indent="-368002" fontAlgn="base">
              <a:spcBef>
                <a:spcPts val="45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kern="1200" dirty="0">
                <a:solidFill>
                  <a:srgbClr val="FFFFFF"/>
                </a:solidFill>
                <a:latin typeface="Expert Sans Regular"/>
                <a:cs typeface="Arial" charset="0"/>
              </a:rPr>
              <a:t>Opportunity to </a:t>
            </a:r>
            <a:r>
              <a:rPr lang="en-GB" b="1" u="sng" kern="1200" dirty="0">
                <a:solidFill>
                  <a:srgbClr val="FFFFFF"/>
                </a:solidFill>
                <a:latin typeface="Expert Sans Regular"/>
                <a:cs typeface="Arial" charset="0"/>
              </a:rPr>
              <a:t>integrate “do good”</a:t>
            </a:r>
            <a:r>
              <a:rPr lang="en-GB" b="1" kern="1200" dirty="0">
                <a:solidFill>
                  <a:srgbClr val="FFFFFF"/>
                </a:solidFill>
                <a:latin typeface="Expert Sans Regular"/>
                <a:cs typeface="Arial" charset="0"/>
              </a:rPr>
              <a:t> </a:t>
            </a:r>
            <a:r>
              <a:rPr lang="en-GB" kern="1200" dirty="0">
                <a:solidFill>
                  <a:srgbClr val="FFFFFF"/>
                </a:solidFill>
                <a:latin typeface="Expert Sans Regular"/>
                <a:cs typeface="Arial" charset="0"/>
              </a:rPr>
              <a:t>with everyday purchases and lifestyle</a:t>
            </a:r>
          </a:p>
          <a:p>
            <a:pPr marL="368002" indent="-368002" fontAlgn="base">
              <a:spcBef>
                <a:spcPts val="45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kern="1200" dirty="0">
                <a:solidFill>
                  <a:srgbClr val="FFFFFF"/>
                </a:solidFill>
                <a:latin typeface="Expert Sans Regular"/>
                <a:cs typeface="Arial" charset="0"/>
              </a:rPr>
              <a:t>E</a:t>
            </a:r>
            <a:r>
              <a:rPr lang="en-US" kern="1200" dirty="0" err="1">
                <a:solidFill>
                  <a:srgbClr val="FFFFFF"/>
                </a:solidFill>
                <a:latin typeface="Expert Sans Regular"/>
                <a:cs typeface="Arial" charset="0"/>
              </a:rPr>
              <a:t>nables</a:t>
            </a:r>
            <a:r>
              <a:rPr lang="en-US" kern="1200" dirty="0">
                <a:solidFill>
                  <a:srgbClr val="FFFFFF"/>
                </a:solidFill>
                <a:latin typeface="Expert Sans Regular"/>
                <a:cs typeface="Arial" charset="0"/>
              </a:rPr>
              <a:t> customers to explore </a:t>
            </a:r>
            <a:r>
              <a:rPr lang="en-US" b="1" u="sng" kern="1200" dirty="0">
                <a:solidFill>
                  <a:srgbClr val="FFFFFF"/>
                </a:solidFill>
                <a:latin typeface="Expert Sans Regular"/>
                <a:cs typeface="Arial" charset="0"/>
              </a:rPr>
              <a:t>meaningful and impactful</a:t>
            </a:r>
            <a:r>
              <a:rPr lang="en-US" kern="1200" dirty="0">
                <a:solidFill>
                  <a:srgbClr val="FFFFFF"/>
                </a:solidFill>
                <a:latin typeface="Expert Sans Regular"/>
                <a:cs typeface="Arial" charset="0"/>
              </a:rPr>
              <a:t> ways to spend spare change</a:t>
            </a:r>
            <a:endParaRPr lang="en-GB" kern="1200" dirty="0">
              <a:solidFill>
                <a:srgbClr val="FFFFFF"/>
              </a:solidFill>
              <a:latin typeface="Expert Sans Regular"/>
              <a:cs typeface="Arial" charset="0"/>
            </a:endParaRPr>
          </a:p>
          <a:p>
            <a:pPr marL="368002" indent="-368002" fontAlgn="base">
              <a:spcBef>
                <a:spcPts val="45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kern="1200" dirty="0">
                <a:solidFill>
                  <a:srgbClr val="FFFFFF"/>
                </a:solidFill>
                <a:latin typeface="Expert Sans Regular"/>
                <a:cs typeface="Arial" charset="0"/>
              </a:rPr>
              <a:t>Post MVP, further options such as potential to channel funds toward </a:t>
            </a:r>
            <a:r>
              <a:rPr lang="en-GB" b="1" u="sng" kern="1200" dirty="0">
                <a:solidFill>
                  <a:srgbClr val="FFFFFF"/>
                </a:solidFill>
                <a:latin typeface="Expert Sans Regular"/>
                <a:cs typeface="Arial" charset="0"/>
              </a:rPr>
              <a:t>savings and investments</a:t>
            </a:r>
            <a:endParaRPr lang="en-GB" sz="1100" b="1" u="sng" kern="1200" dirty="0">
              <a:solidFill>
                <a:srgbClr val="FFFFFF"/>
              </a:solidFill>
              <a:latin typeface="Expert Sans Regular"/>
              <a:cs typeface="Arial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2100529" y="8127897"/>
            <a:ext cx="6575399" cy="1396127"/>
          </a:xfrm>
          <a:prstGeom prst="roundRect">
            <a:avLst/>
          </a:prstGeom>
          <a:solidFill>
            <a:schemeClr val="accent6">
              <a:alpha val="34902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2078132" fontAlgn="base">
              <a:spcBef>
                <a:spcPct val="0"/>
              </a:spcBef>
              <a:spcAft>
                <a:spcPct val="0"/>
              </a:spcAft>
            </a:pPr>
            <a:endParaRPr lang="en-GB" sz="8200" kern="1200" dirty="0">
              <a:solidFill>
                <a:srgbClr val="00AEEF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62322" y="8318822"/>
            <a:ext cx="6147055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68002" indent="-368002" fontAlgn="base">
              <a:spcBef>
                <a:spcPts val="45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kern="1200" dirty="0">
                <a:solidFill>
                  <a:srgbClr val="FFFFFF">
                    <a:lumMod val="50000"/>
                  </a:srgbClr>
                </a:solidFill>
                <a:latin typeface="Expert Sans Regular"/>
                <a:cs typeface="Arial" charset="0"/>
              </a:rPr>
              <a:t>Potential to raise </a:t>
            </a:r>
            <a:r>
              <a:rPr lang="en-GB" sz="2000" b="1" u="sng" kern="1200" dirty="0">
                <a:solidFill>
                  <a:srgbClr val="FFFFFF">
                    <a:lumMod val="50000"/>
                  </a:srgbClr>
                </a:solidFill>
                <a:latin typeface="Expert Sans Regular"/>
                <a:cs typeface="Arial" charset="0"/>
              </a:rPr>
              <a:t>£millions</a:t>
            </a:r>
            <a:r>
              <a:rPr lang="en-GB" sz="2000" kern="1200" dirty="0">
                <a:solidFill>
                  <a:srgbClr val="FFFFFF">
                    <a:lumMod val="50000"/>
                  </a:srgbClr>
                </a:solidFill>
                <a:latin typeface="Expert Sans Regular"/>
                <a:cs typeface="Arial" charset="0"/>
              </a:rPr>
              <a:t> for good causes at scale</a:t>
            </a:r>
          </a:p>
          <a:p>
            <a:pPr marL="368002" indent="-368002" fontAlgn="base">
              <a:spcBef>
                <a:spcPts val="45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kern="1200" dirty="0">
                <a:solidFill>
                  <a:srgbClr val="FFFFFF">
                    <a:lumMod val="50000"/>
                  </a:srgbClr>
                </a:solidFill>
                <a:latin typeface="Expert Sans Regular"/>
                <a:cs typeface="Arial" charset="0"/>
              </a:rPr>
              <a:t>Opportunity to </a:t>
            </a:r>
            <a:r>
              <a:rPr lang="en-GB" sz="2000" b="1" u="sng" kern="1200" dirty="0">
                <a:solidFill>
                  <a:srgbClr val="FFFFFF">
                    <a:lumMod val="50000"/>
                  </a:srgbClr>
                </a:solidFill>
                <a:latin typeface="Expert Sans Regular"/>
                <a:cs typeface="Arial" charset="0"/>
              </a:rPr>
              <a:t>develop relationships </a:t>
            </a:r>
            <a:r>
              <a:rPr lang="en-GB" sz="2000" kern="1200" dirty="0">
                <a:solidFill>
                  <a:srgbClr val="FFFFFF">
                    <a:lumMod val="50000"/>
                  </a:srgbClr>
                </a:solidFill>
                <a:latin typeface="Expert Sans Regular"/>
                <a:cs typeface="Arial" charset="0"/>
              </a:rPr>
              <a:t>with customers and Barclays for further engagements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16812842" y="8153249"/>
            <a:ext cx="6249920" cy="1396127"/>
          </a:xfrm>
          <a:prstGeom prst="roundRect">
            <a:avLst/>
          </a:prstGeom>
          <a:solidFill>
            <a:schemeClr val="bg2">
              <a:lumMod val="60000"/>
              <a:lumOff val="40000"/>
              <a:alpha val="34902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2078132" fontAlgn="base">
              <a:spcBef>
                <a:spcPct val="0"/>
              </a:spcBef>
              <a:spcAft>
                <a:spcPct val="0"/>
              </a:spcAft>
            </a:pPr>
            <a:endParaRPr lang="en-GB" sz="8200" kern="1200">
              <a:solidFill>
                <a:srgbClr val="00AEEF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832938" y="8442176"/>
            <a:ext cx="6181849" cy="7745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68002" indent="-368002" fontAlgn="base">
              <a:spcBef>
                <a:spcPts val="45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kern="1200" dirty="0">
                <a:solidFill>
                  <a:srgbClr val="FFFFFF">
                    <a:lumMod val="50000"/>
                  </a:srgbClr>
                </a:solidFill>
                <a:latin typeface="Expert Sans Regular" pitchFamily="34" charset="0"/>
                <a:cs typeface="Arial" charset="0"/>
              </a:rPr>
              <a:t>Opportunity to </a:t>
            </a:r>
            <a:r>
              <a:rPr lang="en-GB" b="1" u="sng" kern="1200" dirty="0">
                <a:solidFill>
                  <a:srgbClr val="FFFFFF">
                    <a:lumMod val="50000"/>
                  </a:srgbClr>
                </a:solidFill>
                <a:latin typeface="Expert Sans Regular" pitchFamily="34" charset="0"/>
                <a:cs typeface="Arial" charset="0"/>
              </a:rPr>
              <a:t>delight customers</a:t>
            </a:r>
            <a:r>
              <a:rPr lang="en-GB" kern="1200" dirty="0">
                <a:solidFill>
                  <a:srgbClr val="FFFFFF">
                    <a:lumMod val="50000"/>
                  </a:srgbClr>
                </a:solidFill>
                <a:latin typeface="Expert Sans Regular" pitchFamily="34" charset="0"/>
                <a:cs typeface="Arial" charset="0"/>
              </a:rPr>
              <a:t> whilst achieving o</a:t>
            </a:r>
            <a:r>
              <a:rPr lang="en-GB" kern="1200" dirty="0">
                <a:solidFill>
                  <a:srgbClr val="FFFFFF">
                    <a:lumMod val="50000"/>
                  </a:srgbClr>
                </a:solidFill>
                <a:latin typeface="Expert Sans Regular"/>
                <a:cs typeface="Arial" charset="0"/>
              </a:rPr>
              <a:t>ur </a:t>
            </a:r>
            <a:r>
              <a:rPr lang="en-GB" b="1" u="sng" kern="1200" dirty="0">
                <a:solidFill>
                  <a:srgbClr val="FFFFFF">
                    <a:lumMod val="50000"/>
                  </a:srgbClr>
                </a:solidFill>
                <a:latin typeface="Expert Sans Regular"/>
                <a:cs typeface="Arial" charset="0"/>
              </a:rPr>
              <a:t>5C’s objectives</a:t>
            </a:r>
          </a:p>
          <a:p>
            <a:pPr marL="368002" indent="-368002" fontAlgn="base">
              <a:spcBef>
                <a:spcPts val="45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kern="1200" dirty="0">
                <a:solidFill>
                  <a:srgbClr val="FFFFFF">
                    <a:lumMod val="50000"/>
                  </a:srgbClr>
                </a:solidFill>
                <a:latin typeface="Expert Sans Regular"/>
                <a:cs typeface="Arial" charset="0"/>
              </a:rPr>
              <a:t>In particular, potential to drive </a:t>
            </a:r>
            <a:r>
              <a:rPr lang="en-GB" b="1" u="sng" kern="1200" dirty="0">
                <a:solidFill>
                  <a:srgbClr val="FFFFFF">
                    <a:lumMod val="50000"/>
                  </a:srgbClr>
                </a:solidFill>
                <a:latin typeface="Expert Sans Regular"/>
                <a:cs typeface="Arial" charset="0"/>
              </a:rPr>
              <a:t>key financial benefits at minimal cost</a:t>
            </a:r>
          </a:p>
          <a:p>
            <a:pPr marL="368002" indent="-368002" fontAlgn="base">
              <a:spcBef>
                <a:spcPts val="455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b="1" u="sng" kern="1200" dirty="0">
                <a:solidFill>
                  <a:srgbClr val="FFFFFF">
                    <a:lumMod val="50000"/>
                  </a:srgbClr>
                </a:solidFill>
                <a:latin typeface="Expert Sans Regular"/>
                <a:cs typeface="Arial" charset="0"/>
              </a:rPr>
              <a:t>Millennial colleague retention</a:t>
            </a:r>
            <a:endParaRPr lang="en-GB" kern="1200" dirty="0">
              <a:solidFill>
                <a:srgbClr val="FFFFFF">
                  <a:lumMod val="50000"/>
                </a:srgbClr>
              </a:solidFill>
              <a:latin typeface="Expert Sans Regular"/>
              <a:cs typeface="Arial" charset="0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 rot="1043410">
            <a:off x="7516341" y="7635671"/>
            <a:ext cx="1409233" cy="432414"/>
          </a:xfrm>
          <a:prstGeom prst="roundRect">
            <a:avLst/>
          </a:prstGeom>
          <a:solidFill>
            <a:srgbClr val="00B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2078132" fontAlgn="base">
              <a:spcBef>
                <a:spcPct val="0"/>
              </a:spcBef>
              <a:spcAft>
                <a:spcPct val="0"/>
              </a:spcAft>
            </a:pPr>
            <a:r>
              <a:rPr lang="en-GB" sz="2700" b="1" kern="1200" dirty="0">
                <a:solidFill>
                  <a:srgbClr val="FFFFFF"/>
                </a:solidFill>
                <a:latin typeface="Arial" pitchFamily="34" charset="0"/>
                <a:cs typeface="Arial" charset="0"/>
              </a:rPr>
              <a:t>WIN</a:t>
            </a:r>
            <a:endParaRPr lang="en-GB" b="1" kern="1200" dirty="0">
              <a:solidFill>
                <a:srgbClr val="FFFFFF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 rot="1043410">
            <a:off x="21957845" y="4215257"/>
            <a:ext cx="1409233" cy="432414"/>
          </a:xfrm>
          <a:prstGeom prst="roundRect">
            <a:avLst/>
          </a:prstGeom>
          <a:solidFill>
            <a:srgbClr val="00B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2078132" fontAlgn="base">
              <a:spcBef>
                <a:spcPct val="0"/>
              </a:spcBef>
              <a:spcAft>
                <a:spcPct val="0"/>
              </a:spcAft>
            </a:pPr>
            <a:r>
              <a:rPr lang="en-GB" sz="2700" b="1" kern="1200" dirty="0">
                <a:solidFill>
                  <a:srgbClr val="FFFFFF"/>
                </a:solidFill>
                <a:latin typeface="Arial" pitchFamily="34" charset="0"/>
                <a:cs typeface="Arial" charset="0"/>
              </a:rPr>
              <a:t>WIN</a:t>
            </a:r>
            <a:endParaRPr lang="en-GB" b="1" kern="1200" dirty="0">
              <a:solidFill>
                <a:srgbClr val="FFFFFF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 rot="1043410">
            <a:off x="22039955" y="7661219"/>
            <a:ext cx="1409233" cy="432414"/>
          </a:xfrm>
          <a:prstGeom prst="roundRect">
            <a:avLst/>
          </a:prstGeom>
          <a:solidFill>
            <a:srgbClr val="00B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2078132" fontAlgn="base">
              <a:spcBef>
                <a:spcPct val="0"/>
              </a:spcBef>
              <a:spcAft>
                <a:spcPct val="0"/>
              </a:spcAft>
            </a:pPr>
            <a:r>
              <a:rPr lang="en-GB" sz="2700" b="1" kern="1200" dirty="0">
                <a:solidFill>
                  <a:srgbClr val="FFFFFF"/>
                </a:solidFill>
                <a:latin typeface="Arial" pitchFamily="34" charset="0"/>
                <a:cs typeface="Arial" charset="0"/>
              </a:rPr>
              <a:t>WIN</a:t>
            </a:r>
            <a:endParaRPr lang="en-GB" b="1" kern="1200" dirty="0">
              <a:solidFill>
                <a:srgbClr val="FFFFFF"/>
              </a:solidFill>
              <a:latin typeface="Arial" pitchFamily="34" charset="0"/>
              <a:cs typeface="Arial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370" y="7187833"/>
            <a:ext cx="1308404" cy="1000682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 bwMode="auto">
          <a:xfrm>
            <a:off x="2037315" y="10322604"/>
            <a:ext cx="20824615" cy="0"/>
          </a:xfrm>
          <a:prstGeom prst="line">
            <a:avLst/>
          </a:prstGeom>
          <a:noFill/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35" name="Picture 14" descr="http://www.clipartbest.com/cliparts/9iR/Rqn/9iRRqnxXT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287" y="10752459"/>
            <a:ext cx="1602267" cy="130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hape 37"/>
          <p:cNvSpPr/>
          <p:nvPr/>
        </p:nvSpPr>
        <p:spPr>
          <a:xfrm>
            <a:off x="13163340" y="10457017"/>
            <a:ext cx="9318966" cy="976382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bg2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2159407" y="10506802"/>
            <a:ext cx="9366326" cy="1547496"/>
          </a:xfrm>
          <a:custGeom>
            <a:avLst/>
            <a:gdLst>
              <a:gd name="connsiteX0" fmla="*/ 0 w 5220686"/>
              <a:gd name="connsiteY0" fmla="*/ 128818 h 772891"/>
              <a:gd name="connsiteX1" fmla="*/ 128818 w 5220686"/>
              <a:gd name="connsiteY1" fmla="*/ 0 h 772891"/>
              <a:gd name="connsiteX2" fmla="*/ 3045400 w 5220686"/>
              <a:gd name="connsiteY2" fmla="*/ 0 h 772891"/>
              <a:gd name="connsiteX3" fmla="*/ 3045400 w 5220686"/>
              <a:gd name="connsiteY3" fmla="*/ 0 h 772891"/>
              <a:gd name="connsiteX4" fmla="*/ 4350572 w 5220686"/>
              <a:gd name="connsiteY4" fmla="*/ 0 h 772891"/>
              <a:gd name="connsiteX5" fmla="*/ 5091868 w 5220686"/>
              <a:gd name="connsiteY5" fmla="*/ 0 h 772891"/>
              <a:gd name="connsiteX6" fmla="*/ 5220686 w 5220686"/>
              <a:gd name="connsiteY6" fmla="*/ 128818 h 772891"/>
              <a:gd name="connsiteX7" fmla="*/ 5220686 w 5220686"/>
              <a:gd name="connsiteY7" fmla="*/ 128815 h 772891"/>
              <a:gd name="connsiteX8" fmla="*/ 5399181 w 5220686"/>
              <a:gd name="connsiteY8" fmla="*/ 328231 h 772891"/>
              <a:gd name="connsiteX9" fmla="*/ 5220686 w 5220686"/>
              <a:gd name="connsiteY9" fmla="*/ 322038 h 772891"/>
              <a:gd name="connsiteX10" fmla="*/ 5220686 w 5220686"/>
              <a:gd name="connsiteY10" fmla="*/ 644073 h 772891"/>
              <a:gd name="connsiteX11" fmla="*/ 5091868 w 5220686"/>
              <a:gd name="connsiteY11" fmla="*/ 772891 h 772891"/>
              <a:gd name="connsiteX12" fmla="*/ 4350572 w 5220686"/>
              <a:gd name="connsiteY12" fmla="*/ 772891 h 772891"/>
              <a:gd name="connsiteX13" fmla="*/ 3045400 w 5220686"/>
              <a:gd name="connsiteY13" fmla="*/ 772891 h 772891"/>
              <a:gd name="connsiteX14" fmla="*/ 3045400 w 5220686"/>
              <a:gd name="connsiteY14" fmla="*/ 772891 h 772891"/>
              <a:gd name="connsiteX15" fmla="*/ 128818 w 5220686"/>
              <a:gd name="connsiteY15" fmla="*/ 772891 h 772891"/>
              <a:gd name="connsiteX16" fmla="*/ 0 w 5220686"/>
              <a:gd name="connsiteY16" fmla="*/ 644073 h 772891"/>
              <a:gd name="connsiteX17" fmla="*/ 0 w 5220686"/>
              <a:gd name="connsiteY17" fmla="*/ 322038 h 772891"/>
              <a:gd name="connsiteX18" fmla="*/ 0 w 5220686"/>
              <a:gd name="connsiteY18" fmla="*/ 128815 h 772891"/>
              <a:gd name="connsiteX19" fmla="*/ 0 w 5220686"/>
              <a:gd name="connsiteY19" fmla="*/ 128815 h 772891"/>
              <a:gd name="connsiteX20" fmla="*/ 0 w 5220686"/>
              <a:gd name="connsiteY20" fmla="*/ 128818 h 772891"/>
              <a:gd name="connsiteX0" fmla="*/ 114300 w 5513481"/>
              <a:gd name="connsiteY0" fmla="*/ 128818 h 776775"/>
              <a:gd name="connsiteX1" fmla="*/ 243118 w 5513481"/>
              <a:gd name="connsiteY1" fmla="*/ 0 h 776775"/>
              <a:gd name="connsiteX2" fmla="*/ 3159700 w 5513481"/>
              <a:gd name="connsiteY2" fmla="*/ 0 h 776775"/>
              <a:gd name="connsiteX3" fmla="*/ 3159700 w 5513481"/>
              <a:gd name="connsiteY3" fmla="*/ 0 h 776775"/>
              <a:gd name="connsiteX4" fmla="*/ 4464872 w 5513481"/>
              <a:gd name="connsiteY4" fmla="*/ 0 h 776775"/>
              <a:gd name="connsiteX5" fmla="*/ 5206168 w 5513481"/>
              <a:gd name="connsiteY5" fmla="*/ 0 h 776775"/>
              <a:gd name="connsiteX6" fmla="*/ 5334986 w 5513481"/>
              <a:gd name="connsiteY6" fmla="*/ 128818 h 776775"/>
              <a:gd name="connsiteX7" fmla="*/ 5334986 w 5513481"/>
              <a:gd name="connsiteY7" fmla="*/ 128815 h 776775"/>
              <a:gd name="connsiteX8" fmla="*/ 5513481 w 5513481"/>
              <a:gd name="connsiteY8" fmla="*/ 328231 h 776775"/>
              <a:gd name="connsiteX9" fmla="*/ 5334986 w 5513481"/>
              <a:gd name="connsiteY9" fmla="*/ 322038 h 776775"/>
              <a:gd name="connsiteX10" fmla="*/ 5334986 w 5513481"/>
              <a:gd name="connsiteY10" fmla="*/ 644073 h 776775"/>
              <a:gd name="connsiteX11" fmla="*/ 5206168 w 5513481"/>
              <a:gd name="connsiteY11" fmla="*/ 772891 h 776775"/>
              <a:gd name="connsiteX12" fmla="*/ 4464872 w 5513481"/>
              <a:gd name="connsiteY12" fmla="*/ 772891 h 776775"/>
              <a:gd name="connsiteX13" fmla="*/ 3159700 w 5513481"/>
              <a:gd name="connsiteY13" fmla="*/ 772891 h 776775"/>
              <a:gd name="connsiteX14" fmla="*/ 3159700 w 5513481"/>
              <a:gd name="connsiteY14" fmla="*/ 772891 h 776775"/>
              <a:gd name="connsiteX15" fmla="*/ 243118 w 5513481"/>
              <a:gd name="connsiteY15" fmla="*/ 772891 h 776775"/>
              <a:gd name="connsiteX16" fmla="*/ 0 w 5513481"/>
              <a:gd name="connsiteY16" fmla="*/ 725716 h 776775"/>
              <a:gd name="connsiteX17" fmla="*/ 114300 w 5513481"/>
              <a:gd name="connsiteY17" fmla="*/ 322038 h 776775"/>
              <a:gd name="connsiteX18" fmla="*/ 114300 w 5513481"/>
              <a:gd name="connsiteY18" fmla="*/ 128815 h 776775"/>
              <a:gd name="connsiteX19" fmla="*/ 114300 w 5513481"/>
              <a:gd name="connsiteY19" fmla="*/ 128815 h 776775"/>
              <a:gd name="connsiteX20" fmla="*/ 114300 w 5513481"/>
              <a:gd name="connsiteY20" fmla="*/ 128818 h 776775"/>
              <a:gd name="connsiteX0" fmla="*/ 114300 w 5513481"/>
              <a:gd name="connsiteY0" fmla="*/ 128818 h 776775"/>
              <a:gd name="connsiteX1" fmla="*/ 243118 w 5513481"/>
              <a:gd name="connsiteY1" fmla="*/ 0 h 776775"/>
              <a:gd name="connsiteX2" fmla="*/ 3159700 w 5513481"/>
              <a:gd name="connsiteY2" fmla="*/ 0 h 776775"/>
              <a:gd name="connsiteX3" fmla="*/ 3159700 w 5513481"/>
              <a:gd name="connsiteY3" fmla="*/ 0 h 776775"/>
              <a:gd name="connsiteX4" fmla="*/ 4464872 w 5513481"/>
              <a:gd name="connsiteY4" fmla="*/ 0 h 776775"/>
              <a:gd name="connsiteX5" fmla="*/ 5206168 w 5513481"/>
              <a:gd name="connsiteY5" fmla="*/ 0 h 776775"/>
              <a:gd name="connsiteX6" fmla="*/ 5334986 w 5513481"/>
              <a:gd name="connsiteY6" fmla="*/ 128818 h 776775"/>
              <a:gd name="connsiteX7" fmla="*/ 5334986 w 5513481"/>
              <a:gd name="connsiteY7" fmla="*/ 128815 h 776775"/>
              <a:gd name="connsiteX8" fmla="*/ 5513481 w 5513481"/>
              <a:gd name="connsiteY8" fmla="*/ 328231 h 776775"/>
              <a:gd name="connsiteX9" fmla="*/ 5334986 w 5513481"/>
              <a:gd name="connsiteY9" fmla="*/ 322038 h 776775"/>
              <a:gd name="connsiteX10" fmla="*/ 5334986 w 5513481"/>
              <a:gd name="connsiteY10" fmla="*/ 644073 h 776775"/>
              <a:gd name="connsiteX11" fmla="*/ 5206168 w 5513481"/>
              <a:gd name="connsiteY11" fmla="*/ 772891 h 776775"/>
              <a:gd name="connsiteX12" fmla="*/ 4464872 w 5513481"/>
              <a:gd name="connsiteY12" fmla="*/ 772891 h 776775"/>
              <a:gd name="connsiteX13" fmla="*/ 3159700 w 5513481"/>
              <a:gd name="connsiteY13" fmla="*/ 772891 h 776775"/>
              <a:gd name="connsiteX14" fmla="*/ 3159700 w 5513481"/>
              <a:gd name="connsiteY14" fmla="*/ 772891 h 776775"/>
              <a:gd name="connsiteX15" fmla="*/ 243118 w 5513481"/>
              <a:gd name="connsiteY15" fmla="*/ 772891 h 776775"/>
              <a:gd name="connsiteX16" fmla="*/ 0 w 5513481"/>
              <a:gd name="connsiteY16" fmla="*/ 725716 h 776775"/>
              <a:gd name="connsiteX17" fmla="*/ 122465 w 5513481"/>
              <a:gd name="connsiteY17" fmla="*/ 509817 h 776775"/>
              <a:gd name="connsiteX18" fmla="*/ 114300 w 5513481"/>
              <a:gd name="connsiteY18" fmla="*/ 128815 h 776775"/>
              <a:gd name="connsiteX19" fmla="*/ 114300 w 5513481"/>
              <a:gd name="connsiteY19" fmla="*/ 128815 h 776775"/>
              <a:gd name="connsiteX20" fmla="*/ 114300 w 5513481"/>
              <a:gd name="connsiteY20" fmla="*/ 128818 h 776775"/>
              <a:gd name="connsiteX0" fmla="*/ 114300 w 5334986"/>
              <a:gd name="connsiteY0" fmla="*/ 128818 h 776775"/>
              <a:gd name="connsiteX1" fmla="*/ 243118 w 5334986"/>
              <a:gd name="connsiteY1" fmla="*/ 0 h 776775"/>
              <a:gd name="connsiteX2" fmla="*/ 3159700 w 5334986"/>
              <a:gd name="connsiteY2" fmla="*/ 0 h 776775"/>
              <a:gd name="connsiteX3" fmla="*/ 3159700 w 5334986"/>
              <a:gd name="connsiteY3" fmla="*/ 0 h 776775"/>
              <a:gd name="connsiteX4" fmla="*/ 4464872 w 5334986"/>
              <a:gd name="connsiteY4" fmla="*/ 0 h 776775"/>
              <a:gd name="connsiteX5" fmla="*/ 5206168 w 5334986"/>
              <a:gd name="connsiteY5" fmla="*/ 0 h 776775"/>
              <a:gd name="connsiteX6" fmla="*/ 5334986 w 5334986"/>
              <a:gd name="connsiteY6" fmla="*/ 128818 h 776775"/>
              <a:gd name="connsiteX7" fmla="*/ 5334986 w 5334986"/>
              <a:gd name="connsiteY7" fmla="*/ 128815 h 776775"/>
              <a:gd name="connsiteX8" fmla="*/ 5333867 w 5334986"/>
              <a:gd name="connsiteY8" fmla="*/ 328231 h 776775"/>
              <a:gd name="connsiteX9" fmla="*/ 5334986 w 5334986"/>
              <a:gd name="connsiteY9" fmla="*/ 322038 h 776775"/>
              <a:gd name="connsiteX10" fmla="*/ 5334986 w 5334986"/>
              <a:gd name="connsiteY10" fmla="*/ 644073 h 776775"/>
              <a:gd name="connsiteX11" fmla="*/ 5206168 w 5334986"/>
              <a:gd name="connsiteY11" fmla="*/ 772891 h 776775"/>
              <a:gd name="connsiteX12" fmla="*/ 4464872 w 5334986"/>
              <a:gd name="connsiteY12" fmla="*/ 772891 h 776775"/>
              <a:gd name="connsiteX13" fmla="*/ 3159700 w 5334986"/>
              <a:gd name="connsiteY13" fmla="*/ 772891 h 776775"/>
              <a:gd name="connsiteX14" fmla="*/ 3159700 w 5334986"/>
              <a:gd name="connsiteY14" fmla="*/ 772891 h 776775"/>
              <a:gd name="connsiteX15" fmla="*/ 243118 w 5334986"/>
              <a:gd name="connsiteY15" fmla="*/ 772891 h 776775"/>
              <a:gd name="connsiteX16" fmla="*/ 0 w 5334986"/>
              <a:gd name="connsiteY16" fmla="*/ 725716 h 776775"/>
              <a:gd name="connsiteX17" fmla="*/ 122465 w 5334986"/>
              <a:gd name="connsiteY17" fmla="*/ 509817 h 776775"/>
              <a:gd name="connsiteX18" fmla="*/ 114300 w 5334986"/>
              <a:gd name="connsiteY18" fmla="*/ 128815 h 776775"/>
              <a:gd name="connsiteX19" fmla="*/ 114300 w 5334986"/>
              <a:gd name="connsiteY19" fmla="*/ 128815 h 776775"/>
              <a:gd name="connsiteX20" fmla="*/ 114300 w 5334986"/>
              <a:gd name="connsiteY20" fmla="*/ 128818 h 776775"/>
              <a:gd name="connsiteX0" fmla="*/ 122478 w 5343164"/>
              <a:gd name="connsiteY0" fmla="*/ 128818 h 789007"/>
              <a:gd name="connsiteX1" fmla="*/ 251296 w 5343164"/>
              <a:gd name="connsiteY1" fmla="*/ 0 h 789007"/>
              <a:gd name="connsiteX2" fmla="*/ 3167878 w 5343164"/>
              <a:gd name="connsiteY2" fmla="*/ 0 h 789007"/>
              <a:gd name="connsiteX3" fmla="*/ 3167878 w 5343164"/>
              <a:gd name="connsiteY3" fmla="*/ 0 h 789007"/>
              <a:gd name="connsiteX4" fmla="*/ 4473050 w 5343164"/>
              <a:gd name="connsiteY4" fmla="*/ 0 h 789007"/>
              <a:gd name="connsiteX5" fmla="*/ 5214346 w 5343164"/>
              <a:gd name="connsiteY5" fmla="*/ 0 h 789007"/>
              <a:gd name="connsiteX6" fmla="*/ 5343164 w 5343164"/>
              <a:gd name="connsiteY6" fmla="*/ 128818 h 789007"/>
              <a:gd name="connsiteX7" fmla="*/ 5343164 w 5343164"/>
              <a:gd name="connsiteY7" fmla="*/ 128815 h 789007"/>
              <a:gd name="connsiteX8" fmla="*/ 5342045 w 5343164"/>
              <a:gd name="connsiteY8" fmla="*/ 328231 h 789007"/>
              <a:gd name="connsiteX9" fmla="*/ 5343164 w 5343164"/>
              <a:gd name="connsiteY9" fmla="*/ 322038 h 789007"/>
              <a:gd name="connsiteX10" fmla="*/ 5343164 w 5343164"/>
              <a:gd name="connsiteY10" fmla="*/ 644073 h 789007"/>
              <a:gd name="connsiteX11" fmla="*/ 5214346 w 5343164"/>
              <a:gd name="connsiteY11" fmla="*/ 772891 h 789007"/>
              <a:gd name="connsiteX12" fmla="*/ 4473050 w 5343164"/>
              <a:gd name="connsiteY12" fmla="*/ 772891 h 789007"/>
              <a:gd name="connsiteX13" fmla="*/ 3167878 w 5343164"/>
              <a:gd name="connsiteY13" fmla="*/ 772891 h 789007"/>
              <a:gd name="connsiteX14" fmla="*/ 3167878 w 5343164"/>
              <a:gd name="connsiteY14" fmla="*/ 772891 h 789007"/>
              <a:gd name="connsiteX15" fmla="*/ 251296 w 5343164"/>
              <a:gd name="connsiteY15" fmla="*/ 772891 h 789007"/>
              <a:gd name="connsiteX16" fmla="*/ 0 w 5343164"/>
              <a:gd name="connsiteY16" fmla="*/ 750208 h 789007"/>
              <a:gd name="connsiteX17" fmla="*/ 130643 w 5343164"/>
              <a:gd name="connsiteY17" fmla="*/ 509817 h 789007"/>
              <a:gd name="connsiteX18" fmla="*/ 122478 w 5343164"/>
              <a:gd name="connsiteY18" fmla="*/ 128815 h 789007"/>
              <a:gd name="connsiteX19" fmla="*/ 122478 w 5343164"/>
              <a:gd name="connsiteY19" fmla="*/ 128815 h 789007"/>
              <a:gd name="connsiteX20" fmla="*/ 122478 w 5343164"/>
              <a:gd name="connsiteY20" fmla="*/ 128818 h 789007"/>
              <a:gd name="connsiteX0" fmla="*/ 122478 w 5343164"/>
              <a:gd name="connsiteY0" fmla="*/ 128818 h 773748"/>
              <a:gd name="connsiteX1" fmla="*/ 251296 w 5343164"/>
              <a:gd name="connsiteY1" fmla="*/ 0 h 773748"/>
              <a:gd name="connsiteX2" fmla="*/ 3167878 w 5343164"/>
              <a:gd name="connsiteY2" fmla="*/ 0 h 773748"/>
              <a:gd name="connsiteX3" fmla="*/ 3167878 w 5343164"/>
              <a:gd name="connsiteY3" fmla="*/ 0 h 773748"/>
              <a:gd name="connsiteX4" fmla="*/ 4473050 w 5343164"/>
              <a:gd name="connsiteY4" fmla="*/ 0 h 773748"/>
              <a:gd name="connsiteX5" fmla="*/ 5214346 w 5343164"/>
              <a:gd name="connsiteY5" fmla="*/ 0 h 773748"/>
              <a:gd name="connsiteX6" fmla="*/ 5343164 w 5343164"/>
              <a:gd name="connsiteY6" fmla="*/ 128818 h 773748"/>
              <a:gd name="connsiteX7" fmla="*/ 5343164 w 5343164"/>
              <a:gd name="connsiteY7" fmla="*/ 128815 h 773748"/>
              <a:gd name="connsiteX8" fmla="*/ 5342045 w 5343164"/>
              <a:gd name="connsiteY8" fmla="*/ 328231 h 773748"/>
              <a:gd name="connsiteX9" fmla="*/ 5343164 w 5343164"/>
              <a:gd name="connsiteY9" fmla="*/ 322038 h 773748"/>
              <a:gd name="connsiteX10" fmla="*/ 5343164 w 5343164"/>
              <a:gd name="connsiteY10" fmla="*/ 644073 h 773748"/>
              <a:gd name="connsiteX11" fmla="*/ 5214346 w 5343164"/>
              <a:gd name="connsiteY11" fmla="*/ 772891 h 773748"/>
              <a:gd name="connsiteX12" fmla="*/ 4473050 w 5343164"/>
              <a:gd name="connsiteY12" fmla="*/ 772891 h 773748"/>
              <a:gd name="connsiteX13" fmla="*/ 3167878 w 5343164"/>
              <a:gd name="connsiteY13" fmla="*/ 772891 h 773748"/>
              <a:gd name="connsiteX14" fmla="*/ 3167878 w 5343164"/>
              <a:gd name="connsiteY14" fmla="*/ 772891 h 773748"/>
              <a:gd name="connsiteX15" fmla="*/ 251296 w 5343164"/>
              <a:gd name="connsiteY15" fmla="*/ 772891 h 773748"/>
              <a:gd name="connsiteX16" fmla="*/ 0 w 5343164"/>
              <a:gd name="connsiteY16" fmla="*/ 750208 h 773748"/>
              <a:gd name="connsiteX17" fmla="*/ 130643 w 5343164"/>
              <a:gd name="connsiteY17" fmla="*/ 509817 h 773748"/>
              <a:gd name="connsiteX18" fmla="*/ 122478 w 5343164"/>
              <a:gd name="connsiteY18" fmla="*/ 128815 h 773748"/>
              <a:gd name="connsiteX19" fmla="*/ 122478 w 5343164"/>
              <a:gd name="connsiteY19" fmla="*/ 128815 h 773748"/>
              <a:gd name="connsiteX20" fmla="*/ 122478 w 5343164"/>
              <a:gd name="connsiteY20" fmla="*/ 128818 h 773748"/>
              <a:gd name="connsiteX0" fmla="*/ 122478 w 5343164"/>
              <a:gd name="connsiteY0" fmla="*/ 128818 h 773748"/>
              <a:gd name="connsiteX1" fmla="*/ 251296 w 5343164"/>
              <a:gd name="connsiteY1" fmla="*/ 0 h 773748"/>
              <a:gd name="connsiteX2" fmla="*/ 3167878 w 5343164"/>
              <a:gd name="connsiteY2" fmla="*/ 0 h 773748"/>
              <a:gd name="connsiteX3" fmla="*/ 3167878 w 5343164"/>
              <a:gd name="connsiteY3" fmla="*/ 0 h 773748"/>
              <a:gd name="connsiteX4" fmla="*/ 4473050 w 5343164"/>
              <a:gd name="connsiteY4" fmla="*/ 0 h 773748"/>
              <a:gd name="connsiteX5" fmla="*/ 5214346 w 5343164"/>
              <a:gd name="connsiteY5" fmla="*/ 0 h 773748"/>
              <a:gd name="connsiteX6" fmla="*/ 5343164 w 5343164"/>
              <a:gd name="connsiteY6" fmla="*/ 128818 h 773748"/>
              <a:gd name="connsiteX7" fmla="*/ 5343164 w 5343164"/>
              <a:gd name="connsiteY7" fmla="*/ 128815 h 773748"/>
              <a:gd name="connsiteX8" fmla="*/ 5342045 w 5343164"/>
              <a:gd name="connsiteY8" fmla="*/ 328231 h 773748"/>
              <a:gd name="connsiteX9" fmla="*/ 5343164 w 5343164"/>
              <a:gd name="connsiteY9" fmla="*/ 322038 h 773748"/>
              <a:gd name="connsiteX10" fmla="*/ 5343164 w 5343164"/>
              <a:gd name="connsiteY10" fmla="*/ 644073 h 773748"/>
              <a:gd name="connsiteX11" fmla="*/ 5214346 w 5343164"/>
              <a:gd name="connsiteY11" fmla="*/ 772891 h 773748"/>
              <a:gd name="connsiteX12" fmla="*/ 4473050 w 5343164"/>
              <a:gd name="connsiteY12" fmla="*/ 772891 h 773748"/>
              <a:gd name="connsiteX13" fmla="*/ 3167878 w 5343164"/>
              <a:gd name="connsiteY13" fmla="*/ 772891 h 773748"/>
              <a:gd name="connsiteX14" fmla="*/ 3167878 w 5343164"/>
              <a:gd name="connsiteY14" fmla="*/ 772891 h 773748"/>
              <a:gd name="connsiteX15" fmla="*/ 251296 w 5343164"/>
              <a:gd name="connsiteY15" fmla="*/ 772891 h 773748"/>
              <a:gd name="connsiteX16" fmla="*/ 0 w 5343164"/>
              <a:gd name="connsiteY16" fmla="*/ 750208 h 773748"/>
              <a:gd name="connsiteX17" fmla="*/ 130643 w 5343164"/>
              <a:gd name="connsiteY17" fmla="*/ 648610 h 773748"/>
              <a:gd name="connsiteX18" fmla="*/ 122478 w 5343164"/>
              <a:gd name="connsiteY18" fmla="*/ 128815 h 773748"/>
              <a:gd name="connsiteX19" fmla="*/ 122478 w 5343164"/>
              <a:gd name="connsiteY19" fmla="*/ 128815 h 773748"/>
              <a:gd name="connsiteX20" fmla="*/ 122478 w 5343164"/>
              <a:gd name="connsiteY20" fmla="*/ 128818 h 773748"/>
              <a:gd name="connsiteX0" fmla="*/ 0 w 5220686"/>
              <a:gd name="connsiteY0" fmla="*/ 128818 h 773748"/>
              <a:gd name="connsiteX1" fmla="*/ 128818 w 5220686"/>
              <a:gd name="connsiteY1" fmla="*/ 0 h 773748"/>
              <a:gd name="connsiteX2" fmla="*/ 3045400 w 5220686"/>
              <a:gd name="connsiteY2" fmla="*/ 0 h 773748"/>
              <a:gd name="connsiteX3" fmla="*/ 3045400 w 5220686"/>
              <a:gd name="connsiteY3" fmla="*/ 0 h 773748"/>
              <a:gd name="connsiteX4" fmla="*/ 4350572 w 5220686"/>
              <a:gd name="connsiteY4" fmla="*/ 0 h 773748"/>
              <a:gd name="connsiteX5" fmla="*/ 5091868 w 5220686"/>
              <a:gd name="connsiteY5" fmla="*/ 0 h 773748"/>
              <a:gd name="connsiteX6" fmla="*/ 5220686 w 5220686"/>
              <a:gd name="connsiteY6" fmla="*/ 128818 h 773748"/>
              <a:gd name="connsiteX7" fmla="*/ 5220686 w 5220686"/>
              <a:gd name="connsiteY7" fmla="*/ 128815 h 773748"/>
              <a:gd name="connsiteX8" fmla="*/ 5219567 w 5220686"/>
              <a:gd name="connsiteY8" fmla="*/ 328231 h 773748"/>
              <a:gd name="connsiteX9" fmla="*/ 5220686 w 5220686"/>
              <a:gd name="connsiteY9" fmla="*/ 322038 h 773748"/>
              <a:gd name="connsiteX10" fmla="*/ 5220686 w 5220686"/>
              <a:gd name="connsiteY10" fmla="*/ 644073 h 773748"/>
              <a:gd name="connsiteX11" fmla="*/ 5091868 w 5220686"/>
              <a:gd name="connsiteY11" fmla="*/ 772891 h 773748"/>
              <a:gd name="connsiteX12" fmla="*/ 4350572 w 5220686"/>
              <a:gd name="connsiteY12" fmla="*/ 772891 h 773748"/>
              <a:gd name="connsiteX13" fmla="*/ 3045400 w 5220686"/>
              <a:gd name="connsiteY13" fmla="*/ 772891 h 773748"/>
              <a:gd name="connsiteX14" fmla="*/ 3045400 w 5220686"/>
              <a:gd name="connsiteY14" fmla="*/ 772891 h 773748"/>
              <a:gd name="connsiteX15" fmla="*/ 128818 w 5220686"/>
              <a:gd name="connsiteY15" fmla="*/ 772891 h 773748"/>
              <a:gd name="connsiteX16" fmla="*/ 16695 w 5220686"/>
              <a:gd name="connsiteY16" fmla="*/ 750208 h 773748"/>
              <a:gd name="connsiteX17" fmla="*/ 8165 w 5220686"/>
              <a:gd name="connsiteY17" fmla="*/ 648610 h 773748"/>
              <a:gd name="connsiteX18" fmla="*/ 0 w 5220686"/>
              <a:gd name="connsiteY18" fmla="*/ 128815 h 773748"/>
              <a:gd name="connsiteX19" fmla="*/ 0 w 5220686"/>
              <a:gd name="connsiteY19" fmla="*/ 128815 h 773748"/>
              <a:gd name="connsiteX20" fmla="*/ 0 w 5220686"/>
              <a:gd name="connsiteY20" fmla="*/ 128818 h 77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220686" h="773748">
                <a:moveTo>
                  <a:pt x="0" y="128818"/>
                </a:moveTo>
                <a:cubicBezTo>
                  <a:pt x="0" y="57674"/>
                  <a:pt x="57674" y="0"/>
                  <a:pt x="128818" y="0"/>
                </a:cubicBezTo>
                <a:lnTo>
                  <a:pt x="3045400" y="0"/>
                </a:lnTo>
                <a:lnTo>
                  <a:pt x="3045400" y="0"/>
                </a:lnTo>
                <a:lnTo>
                  <a:pt x="4350572" y="0"/>
                </a:lnTo>
                <a:lnTo>
                  <a:pt x="5091868" y="0"/>
                </a:lnTo>
                <a:cubicBezTo>
                  <a:pt x="5163012" y="0"/>
                  <a:pt x="5220686" y="57674"/>
                  <a:pt x="5220686" y="128818"/>
                </a:cubicBezTo>
                <a:lnTo>
                  <a:pt x="5220686" y="128815"/>
                </a:lnTo>
                <a:lnTo>
                  <a:pt x="5219567" y="328231"/>
                </a:lnTo>
                <a:lnTo>
                  <a:pt x="5220686" y="322038"/>
                </a:lnTo>
                <a:lnTo>
                  <a:pt x="5220686" y="644073"/>
                </a:lnTo>
                <a:cubicBezTo>
                  <a:pt x="5220686" y="715217"/>
                  <a:pt x="5163012" y="772891"/>
                  <a:pt x="5091868" y="772891"/>
                </a:cubicBezTo>
                <a:lnTo>
                  <a:pt x="4350572" y="772891"/>
                </a:lnTo>
                <a:lnTo>
                  <a:pt x="3045400" y="772891"/>
                </a:lnTo>
                <a:lnTo>
                  <a:pt x="3045400" y="772891"/>
                </a:lnTo>
                <a:lnTo>
                  <a:pt x="128818" y="772891"/>
                </a:lnTo>
                <a:cubicBezTo>
                  <a:pt x="57674" y="772891"/>
                  <a:pt x="16695" y="780530"/>
                  <a:pt x="16695" y="750208"/>
                </a:cubicBezTo>
                <a:lnTo>
                  <a:pt x="8165" y="648610"/>
                </a:lnTo>
                <a:lnTo>
                  <a:pt x="0" y="128815"/>
                </a:lnTo>
                <a:lnTo>
                  <a:pt x="0" y="128815"/>
                </a:lnTo>
                <a:lnTo>
                  <a:pt x="0" y="12881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07813" tIns="103908" rIns="207813" bIns="103908" anchor="ctr">
            <a:noAutofit/>
          </a:bodyPr>
          <a:lstStyle>
            <a:lvl1pPr eaLnBrk="0" hangingPunct="0">
              <a:defRPr sz="3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en-US" sz="3200" i="1" kern="1200" dirty="0">
                <a:solidFill>
                  <a:srgbClr val="00AEEF"/>
                </a:solidFill>
                <a:latin typeface="Barclaycard Co Lt" pitchFamily="34" charset="0"/>
              </a:rPr>
              <a:t>Barclays </a:t>
            </a:r>
            <a:r>
              <a:rPr lang="en-US" altLang="en-US" sz="3200" i="1" kern="1200" dirty="0" err="1">
                <a:solidFill>
                  <a:srgbClr val="00AEEF"/>
                </a:solidFill>
                <a:latin typeface="Barclaycard Co Lt" pitchFamily="34" charset="0"/>
              </a:rPr>
              <a:t>RoundUp</a:t>
            </a:r>
            <a:r>
              <a:rPr lang="en-US" altLang="en-US" sz="3200" i="1" kern="1200" dirty="0">
                <a:solidFill>
                  <a:srgbClr val="00AEEF"/>
                </a:solidFill>
                <a:latin typeface="Barclaycard Co Lt" pitchFamily="34" charset="0"/>
              </a:rPr>
              <a:t> supports an intuitive customer journey with no change required in customer purchasing </a:t>
            </a:r>
            <a:r>
              <a:rPr lang="en-US" altLang="en-US" sz="3200" i="1" kern="1200" dirty="0" err="1">
                <a:solidFill>
                  <a:srgbClr val="00AEEF"/>
                </a:solidFill>
                <a:latin typeface="Barclaycard Co Lt" pitchFamily="34" charset="0"/>
              </a:rPr>
              <a:t>behaviour</a:t>
            </a:r>
            <a:endParaRPr lang="en-GB" altLang="en-US" sz="3200" i="1" kern="1200" dirty="0">
              <a:solidFill>
                <a:srgbClr val="000000"/>
              </a:solidFill>
              <a:latin typeface="Barclaycard Co Lt" pitchFamily="34" charset="0"/>
            </a:endParaRPr>
          </a:p>
        </p:txBody>
      </p:sp>
      <p:sp>
        <p:nvSpPr>
          <p:cNvPr id="40" name="Rectangle 8"/>
          <p:cNvSpPr>
            <a:spLocks noChangeArrowheads="1"/>
          </p:cNvSpPr>
          <p:nvPr/>
        </p:nvSpPr>
        <p:spPr bwMode="auto">
          <a:xfrm>
            <a:off x="2100529" y="4286207"/>
            <a:ext cx="6917179" cy="3017334"/>
          </a:xfrm>
          <a:custGeom>
            <a:avLst/>
            <a:gdLst>
              <a:gd name="connsiteX0" fmla="*/ 0 w 3048417"/>
              <a:gd name="connsiteY0" fmla="*/ 251450 h 1508667"/>
              <a:gd name="connsiteX1" fmla="*/ 251450 w 3048417"/>
              <a:gd name="connsiteY1" fmla="*/ 0 h 1508667"/>
              <a:gd name="connsiteX2" fmla="*/ 508070 w 3048417"/>
              <a:gd name="connsiteY2" fmla="*/ 0 h 1508667"/>
              <a:gd name="connsiteX3" fmla="*/ 508070 w 3048417"/>
              <a:gd name="connsiteY3" fmla="*/ 0 h 1508667"/>
              <a:gd name="connsiteX4" fmla="*/ 1270174 w 3048417"/>
              <a:gd name="connsiteY4" fmla="*/ 0 h 1508667"/>
              <a:gd name="connsiteX5" fmla="*/ 2796967 w 3048417"/>
              <a:gd name="connsiteY5" fmla="*/ 0 h 1508667"/>
              <a:gd name="connsiteX6" fmla="*/ 3048417 w 3048417"/>
              <a:gd name="connsiteY6" fmla="*/ 251450 h 1508667"/>
              <a:gd name="connsiteX7" fmla="*/ 3048417 w 3048417"/>
              <a:gd name="connsiteY7" fmla="*/ 880056 h 1508667"/>
              <a:gd name="connsiteX8" fmla="*/ 3048417 w 3048417"/>
              <a:gd name="connsiteY8" fmla="*/ 880056 h 1508667"/>
              <a:gd name="connsiteX9" fmla="*/ 3048417 w 3048417"/>
              <a:gd name="connsiteY9" fmla="*/ 1257223 h 1508667"/>
              <a:gd name="connsiteX10" fmla="*/ 3048417 w 3048417"/>
              <a:gd name="connsiteY10" fmla="*/ 1257217 h 1508667"/>
              <a:gd name="connsiteX11" fmla="*/ 2796967 w 3048417"/>
              <a:gd name="connsiteY11" fmla="*/ 1508667 h 1508667"/>
              <a:gd name="connsiteX12" fmla="*/ 1270174 w 3048417"/>
              <a:gd name="connsiteY12" fmla="*/ 1508667 h 1508667"/>
              <a:gd name="connsiteX13" fmla="*/ 508070 w 3048417"/>
              <a:gd name="connsiteY13" fmla="*/ 1508667 h 1508667"/>
              <a:gd name="connsiteX14" fmla="*/ 508070 w 3048417"/>
              <a:gd name="connsiteY14" fmla="*/ 1508667 h 1508667"/>
              <a:gd name="connsiteX15" fmla="*/ 251450 w 3048417"/>
              <a:gd name="connsiteY15" fmla="*/ 1508667 h 1508667"/>
              <a:gd name="connsiteX16" fmla="*/ 0 w 3048417"/>
              <a:gd name="connsiteY16" fmla="*/ 1257217 h 1508667"/>
              <a:gd name="connsiteX17" fmla="*/ 0 w 3048417"/>
              <a:gd name="connsiteY17" fmla="*/ 1257223 h 1508667"/>
              <a:gd name="connsiteX18" fmla="*/ -121205 w 3048417"/>
              <a:gd name="connsiteY18" fmla="*/ 1236700 h 1508667"/>
              <a:gd name="connsiteX19" fmla="*/ 0 w 3048417"/>
              <a:gd name="connsiteY19" fmla="*/ 880056 h 1508667"/>
              <a:gd name="connsiteX20" fmla="*/ 0 w 3048417"/>
              <a:gd name="connsiteY20" fmla="*/ 251450 h 1508667"/>
              <a:gd name="connsiteX0" fmla="*/ 138793 w 3187210"/>
              <a:gd name="connsiteY0" fmla="*/ 251450 h 1508667"/>
              <a:gd name="connsiteX1" fmla="*/ 390243 w 3187210"/>
              <a:gd name="connsiteY1" fmla="*/ 0 h 1508667"/>
              <a:gd name="connsiteX2" fmla="*/ 646863 w 3187210"/>
              <a:gd name="connsiteY2" fmla="*/ 0 h 1508667"/>
              <a:gd name="connsiteX3" fmla="*/ 646863 w 3187210"/>
              <a:gd name="connsiteY3" fmla="*/ 0 h 1508667"/>
              <a:gd name="connsiteX4" fmla="*/ 1408967 w 3187210"/>
              <a:gd name="connsiteY4" fmla="*/ 0 h 1508667"/>
              <a:gd name="connsiteX5" fmla="*/ 2935760 w 3187210"/>
              <a:gd name="connsiteY5" fmla="*/ 0 h 1508667"/>
              <a:gd name="connsiteX6" fmla="*/ 3187210 w 3187210"/>
              <a:gd name="connsiteY6" fmla="*/ 251450 h 1508667"/>
              <a:gd name="connsiteX7" fmla="*/ 3187210 w 3187210"/>
              <a:gd name="connsiteY7" fmla="*/ 880056 h 1508667"/>
              <a:gd name="connsiteX8" fmla="*/ 3187210 w 3187210"/>
              <a:gd name="connsiteY8" fmla="*/ 880056 h 1508667"/>
              <a:gd name="connsiteX9" fmla="*/ 3187210 w 3187210"/>
              <a:gd name="connsiteY9" fmla="*/ 1257223 h 1508667"/>
              <a:gd name="connsiteX10" fmla="*/ 3187210 w 3187210"/>
              <a:gd name="connsiteY10" fmla="*/ 1257217 h 1508667"/>
              <a:gd name="connsiteX11" fmla="*/ 2935760 w 3187210"/>
              <a:gd name="connsiteY11" fmla="*/ 1508667 h 1508667"/>
              <a:gd name="connsiteX12" fmla="*/ 1408967 w 3187210"/>
              <a:gd name="connsiteY12" fmla="*/ 1508667 h 1508667"/>
              <a:gd name="connsiteX13" fmla="*/ 646863 w 3187210"/>
              <a:gd name="connsiteY13" fmla="*/ 1508667 h 1508667"/>
              <a:gd name="connsiteX14" fmla="*/ 646863 w 3187210"/>
              <a:gd name="connsiteY14" fmla="*/ 1508667 h 1508667"/>
              <a:gd name="connsiteX15" fmla="*/ 390243 w 3187210"/>
              <a:gd name="connsiteY15" fmla="*/ 1508667 h 1508667"/>
              <a:gd name="connsiteX16" fmla="*/ 138793 w 3187210"/>
              <a:gd name="connsiteY16" fmla="*/ 1257217 h 1508667"/>
              <a:gd name="connsiteX17" fmla="*/ 0 w 3187210"/>
              <a:gd name="connsiteY17" fmla="*/ 1257223 h 1508667"/>
              <a:gd name="connsiteX18" fmla="*/ 17588 w 3187210"/>
              <a:gd name="connsiteY18" fmla="*/ 1236700 h 1508667"/>
              <a:gd name="connsiteX19" fmla="*/ 138793 w 3187210"/>
              <a:gd name="connsiteY19" fmla="*/ 880056 h 1508667"/>
              <a:gd name="connsiteX20" fmla="*/ 138793 w 3187210"/>
              <a:gd name="connsiteY20" fmla="*/ 251450 h 1508667"/>
              <a:gd name="connsiteX0" fmla="*/ 138793 w 3187210"/>
              <a:gd name="connsiteY0" fmla="*/ 251450 h 1508667"/>
              <a:gd name="connsiteX1" fmla="*/ 390243 w 3187210"/>
              <a:gd name="connsiteY1" fmla="*/ 0 h 1508667"/>
              <a:gd name="connsiteX2" fmla="*/ 646863 w 3187210"/>
              <a:gd name="connsiteY2" fmla="*/ 0 h 1508667"/>
              <a:gd name="connsiteX3" fmla="*/ 646863 w 3187210"/>
              <a:gd name="connsiteY3" fmla="*/ 0 h 1508667"/>
              <a:gd name="connsiteX4" fmla="*/ 1408967 w 3187210"/>
              <a:gd name="connsiteY4" fmla="*/ 0 h 1508667"/>
              <a:gd name="connsiteX5" fmla="*/ 2935760 w 3187210"/>
              <a:gd name="connsiteY5" fmla="*/ 0 h 1508667"/>
              <a:gd name="connsiteX6" fmla="*/ 3187210 w 3187210"/>
              <a:gd name="connsiteY6" fmla="*/ 251450 h 1508667"/>
              <a:gd name="connsiteX7" fmla="*/ 3187210 w 3187210"/>
              <a:gd name="connsiteY7" fmla="*/ 880056 h 1508667"/>
              <a:gd name="connsiteX8" fmla="*/ 3187210 w 3187210"/>
              <a:gd name="connsiteY8" fmla="*/ 880056 h 1508667"/>
              <a:gd name="connsiteX9" fmla="*/ 3187210 w 3187210"/>
              <a:gd name="connsiteY9" fmla="*/ 1257223 h 1508667"/>
              <a:gd name="connsiteX10" fmla="*/ 3187210 w 3187210"/>
              <a:gd name="connsiteY10" fmla="*/ 1257217 h 1508667"/>
              <a:gd name="connsiteX11" fmla="*/ 2935760 w 3187210"/>
              <a:gd name="connsiteY11" fmla="*/ 1508667 h 1508667"/>
              <a:gd name="connsiteX12" fmla="*/ 1408967 w 3187210"/>
              <a:gd name="connsiteY12" fmla="*/ 1508667 h 1508667"/>
              <a:gd name="connsiteX13" fmla="*/ 646863 w 3187210"/>
              <a:gd name="connsiteY13" fmla="*/ 1508667 h 1508667"/>
              <a:gd name="connsiteX14" fmla="*/ 646863 w 3187210"/>
              <a:gd name="connsiteY14" fmla="*/ 1508667 h 1508667"/>
              <a:gd name="connsiteX15" fmla="*/ 390243 w 3187210"/>
              <a:gd name="connsiteY15" fmla="*/ 1508667 h 1508667"/>
              <a:gd name="connsiteX16" fmla="*/ 138793 w 3187210"/>
              <a:gd name="connsiteY16" fmla="*/ 1257217 h 1508667"/>
              <a:gd name="connsiteX17" fmla="*/ 0 w 3187210"/>
              <a:gd name="connsiteY17" fmla="*/ 1257223 h 1508667"/>
              <a:gd name="connsiteX18" fmla="*/ 159697 w 3187210"/>
              <a:gd name="connsiteY18" fmla="*/ 1081579 h 1508667"/>
              <a:gd name="connsiteX19" fmla="*/ 138793 w 3187210"/>
              <a:gd name="connsiteY19" fmla="*/ 880056 h 1508667"/>
              <a:gd name="connsiteX20" fmla="*/ 138793 w 3187210"/>
              <a:gd name="connsiteY20" fmla="*/ 251450 h 1508667"/>
              <a:gd name="connsiteX0" fmla="*/ 0 w 3048417"/>
              <a:gd name="connsiteY0" fmla="*/ 251450 h 1508667"/>
              <a:gd name="connsiteX1" fmla="*/ 251450 w 3048417"/>
              <a:gd name="connsiteY1" fmla="*/ 0 h 1508667"/>
              <a:gd name="connsiteX2" fmla="*/ 508070 w 3048417"/>
              <a:gd name="connsiteY2" fmla="*/ 0 h 1508667"/>
              <a:gd name="connsiteX3" fmla="*/ 508070 w 3048417"/>
              <a:gd name="connsiteY3" fmla="*/ 0 h 1508667"/>
              <a:gd name="connsiteX4" fmla="*/ 1270174 w 3048417"/>
              <a:gd name="connsiteY4" fmla="*/ 0 h 1508667"/>
              <a:gd name="connsiteX5" fmla="*/ 2796967 w 3048417"/>
              <a:gd name="connsiteY5" fmla="*/ 0 h 1508667"/>
              <a:gd name="connsiteX6" fmla="*/ 3048417 w 3048417"/>
              <a:gd name="connsiteY6" fmla="*/ 251450 h 1508667"/>
              <a:gd name="connsiteX7" fmla="*/ 3048417 w 3048417"/>
              <a:gd name="connsiteY7" fmla="*/ 880056 h 1508667"/>
              <a:gd name="connsiteX8" fmla="*/ 3048417 w 3048417"/>
              <a:gd name="connsiteY8" fmla="*/ 880056 h 1508667"/>
              <a:gd name="connsiteX9" fmla="*/ 3048417 w 3048417"/>
              <a:gd name="connsiteY9" fmla="*/ 1257223 h 1508667"/>
              <a:gd name="connsiteX10" fmla="*/ 3048417 w 3048417"/>
              <a:gd name="connsiteY10" fmla="*/ 1257217 h 1508667"/>
              <a:gd name="connsiteX11" fmla="*/ 2796967 w 3048417"/>
              <a:gd name="connsiteY11" fmla="*/ 1508667 h 1508667"/>
              <a:gd name="connsiteX12" fmla="*/ 1270174 w 3048417"/>
              <a:gd name="connsiteY12" fmla="*/ 1508667 h 1508667"/>
              <a:gd name="connsiteX13" fmla="*/ 508070 w 3048417"/>
              <a:gd name="connsiteY13" fmla="*/ 1508667 h 1508667"/>
              <a:gd name="connsiteX14" fmla="*/ 508070 w 3048417"/>
              <a:gd name="connsiteY14" fmla="*/ 1508667 h 1508667"/>
              <a:gd name="connsiteX15" fmla="*/ 251450 w 3048417"/>
              <a:gd name="connsiteY15" fmla="*/ 1508667 h 1508667"/>
              <a:gd name="connsiteX16" fmla="*/ 0 w 3048417"/>
              <a:gd name="connsiteY16" fmla="*/ 1257217 h 1508667"/>
              <a:gd name="connsiteX17" fmla="*/ 3315 w 3048417"/>
              <a:gd name="connsiteY17" fmla="*/ 1232731 h 1508667"/>
              <a:gd name="connsiteX18" fmla="*/ 20904 w 3048417"/>
              <a:gd name="connsiteY18" fmla="*/ 1081579 h 1508667"/>
              <a:gd name="connsiteX19" fmla="*/ 0 w 3048417"/>
              <a:gd name="connsiteY19" fmla="*/ 880056 h 1508667"/>
              <a:gd name="connsiteX20" fmla="*/ 0 w 3048417"/>
              <a:gd name="connsiteY20" fmla="*/ 251450 h 1508667"/>
              <a:gd name="connsiteX0" fmla="*/ 0 w 3048417"/>
              <a:gd name="connsiteY0" fmla="*/ 251450 h 1508667"/>
              <a:gd name="connsiteX1" fmla="*/ 251450 w 3048417"/>
              <a:gd name="connsiteY1" fmla="*/ 0 h 1508667"/>
              <a:gd name="connsiteX2" fmla="*/ 508070 w 3048417"/>
              <a:gd name="connsiteY2" fmla="*/ 0 h 1508667"/>
              <a:gd name="connsiteX3" fmla="*/ 508070 w 3048417"/>
              <a:gd name="connsiteY3" fmla="*/ 0 h 1508667"/>
              <a:gd name="connsiteX4" fmla="*/ 1270174 w 3048417"/>
              <a:gd name="connsiteY4" fmla="*/ 0 h 1508667"/>
              <a:gd name="connsiteX5" fmla="*/ 2796967 w 3048417"/>
              <a:gd name="connsiteY5" fmla="*/ 0 h 1508667"/>
              <a:gd name="connsiteX6" fmla="*/ 3048417 w 3048417"/>
              <a:gd name="connsiteY6" fmla="*/ 251450 h 1508667"/>
              <a:gd name="connsiteX7" fmla="*/ 3048417 w 3048417"/>
              <a:gd name="connsiteY7" fmla="*/ 880056 h 1508667"/>
              <a:gd name="connsiteX8" fmla="*/ 3048417 w 3048417"/>
              <a:gd name="connsiteY8" fmla="*/ 880056 h 1508667"/>
              <a:gd name="connsiteX9" fmla="*/ 3048417 w 3048417"/>
              <a:gd name="connsiteY9" fmla="*/ 1257223 h 1508667"/>
              <a:gd name="connsiteX10" fmla="*/ 3048417 w 3048417"/>
              <a:gd name="connsiteY10" fmla="*/ 1257217 h 1508667"/>
              <a:gd name="connsiteX11" fmla="*/ 2796967 w 3048417"/>
              <a:gd name="connsiteY11" fmla="*/ 1508667 h 1508667"/>
              <a:gd name="connsiteX12" fmla="*/ 1270174 w 3048417"/>
              <a:gd name="connsiteY12" fmla="*/ 1508667 h 1508667"/>
              <a:gd name="connsiteX13" fmla="*/ 508070 w 3048417"/>
              <a:gd name="connsiteY13" fmla="*/ 1508667 h 1508667"/>
              <a:gd name="connsiteX14" fmla="*/ 508070 w 3048417"/>
              <a:gd name="connsiteY14" fmla="*/ 1508667 h 1508667"/>
              <a:gd name="connsiteX15" fmla="*/ 251450 w 3048417"/>
              <a:gd name="connsiteY15" fmla="*/ 1508667 h 1508667"/>
              <a:gd name="connsiteX16" fmla="*/ 0 w 3048417"/>
              <a:gd name="connsiteY16" fmla="*/ 1257217 h 1508667"/>
              <a:gd name="connsiteX17" fmla="*/ 3315 w 3048417"/>
              <a:gd name="connsiteY17" fmla="*/ 1232731 h 1508667"/>
              <a:gd name="connsiteX18" fmla="*/ 20904 w 3048417"/>
              <a:gd name="connsiteY18" fmla="*/ 1081579 h 1508667"/>
              <a:gd name="connsiteX19" fmla="*/ 0 w 3048417"/>
              <a:gd name="connsiteY19" fmla="*/ 880056 h 1508667"/>
              <a:gd name="connsiteX20" fmla="*/ 0 w 3048417"/>
              <a:gd name="connsiteY20" fmla="*/ 251450 h 1508667"/>
              <a:gd name="connsiteX0" fmla="*/ 8644 w 3057061"/>
              <a:gd name="connsiteY0" fmla="*/ 251450 h 1508667"/>
              <a:gd name="connsiteX1" fmla="*/ 260094 w 3057061"/>
              <a:gd name="connsiteY1" fmla="*/ 0 h 1508667"/>
              <a:gd name="connsiteX2" fmla="*/ 516714 w 3057061"/>
              <a:gd name="connsiteY2" fmla="*/ 0 h 1508667"/>
              <a:gd name="connsiteX3" fmla="*/ 516714 w 3057061"/>
              <a:gd name="connsiteY3" fmla="*/ 0 h 1508667"/>
              <a:gd name="connsiteX4" fmla="*/ 1278818 w 3057061"/>
              <a:gd name="connsiteY4" fmla="*/ 0 h 1508667"/>
              <a:gd name="connsiteX5" fmla="*/ 2805611 w 3057061"/>
              <a:gd name="connsiteY5" fmla="*/ 0 h 1508667"/>
              <a:gd name="connsiteX6" fmla="*/ 3057061 w 3057061"/>
              <a:gd name="connsiteY6" fmla="*/ 251450 h 1508667"/>
              <a:gd name="connsiteX7" fmla="*/ 3057061 w 3057061"/>
              <a:gd name="connsiteY7" fmla="*/ 880056 h 1508667"/>
              <a:gd name="connsiteX8" fmla="*/ 3057061 w 3057061"/>
              <a:gd name="connsiteY8" fmla="*/ 880056 h 1508667"/>
              <a:gd name="connsiteX9" fmla="*/ 3057061 w 3057061"/>
              <a:gd name="connsiteY9" fmla="*/ 1257223 h 1508667"/>
              <a:gd name="connsiteX10" fmla="*/ 3057061 w 3057061"/>
              <a:gd name="connsiteY10" fmla="*/ 1257217 h 1508667"/>
              <a:gd name="connsiteX11" fmla="*/ 2805611 w 3057061"/>
              <a:gd name="connsiteY11" fmla="*/ 1508667 h 1508667"/>
              <a:gd name="connsiteX12" fmla="*/ 1278818 w 3057061"/>
              <a:gd name="connsiteY12" fmla="*/ 1508667 h 1508667"/>
              <a:gd name="connsiteX13" fmla="*/ 516714 w 3057061"/>
              <a:gd name="connsiteY13" fmla="*/ 1508667 h 1508667"/>
              <a:gd name="connsiteX14" fmla="*/ 516714 w 3057061"/>
              <a:gd name="connsiteY14" fmla="*/ 1508667 h 1508667"/>
              <a:gd name="connsiteX15" fmla="*/ 260094 w 3057061"/>
              <a:gd name="connsiteY15" fmla="*/ 1508667 h 1508667"/>
              <a:gd name="connsiteX16" fmla="*/ 8644 w 3057061"/>
              <a:gd name="connsiteY16" fmla="*/ 1257217 h 1508667"/>
              <a:gd name="connsiteX17" fmla="*/ 11959 w 3057061"/>
              <a:gd name="connsiteY17" fmla="*/ 1232731 h 1508667"/>
              <a:gd name="connsiteX18" fmla="*/ 2902 w 3057061"/>
              <a:gd name="connsiteY18" fmla="*/ 1081579 h 1508667"/>
              <a:gd name="connsiteX19" fmla="*/ 8644 w 3057061"/>
              <a:gd name="connsiteY19" fmla="*/ 880056 h 1508667"/>
              <a:gd name="connsiteX20" fmla="*/ 8644 w 3057061"/>
              <a:gd name="connsiteY20" fmla="*/ 251450 h 150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57061" h="1508667">
                <a:moveTo>
                  <a:pt x="8644" y="251450"/>
                </a:moveTo>
                <a:cubicBezTo>
                  <a:pt x="8644" y="112578"/>
                  <a:pt x="121222" y="0"/>
                  <a:pt x="260094" y="0"/>
                </a:cubicBezTo>
                <a:lnTo>
                  <a:pt x="516714" y="0"/>
                </a:lnTo>
                <a:lnTo>
                  <a:pt x="516714" y="0"/>
                </a:lnTo>
                <a:lnTo>
                  <a:pt x="1278818" y="0"/>
                </a:lnTo>
                <a:lnTo>
                  <a:pt x="2805611" y="0"/>
                </a:lnTo>
                <a:cubicBezTo>
                  <a:pt x="2944483" y="0"/>
                  <a:pt x="3057061" y="112578"/>
                  <a:pt x="3057061" y="251450"/>
                </a:cubicBezTo>
                <a:lnTo>
                  <a:pt x="3057061" y="880056"/>
                </a:lnTo>
                <a:lnTo>
                  <a:pt x="3057061" y="880056"/>
                </a:lnTo>
                <a:lnTo>
                  <a:pt x="3057061" y="1257223"/>
                </a:lnTo>
                <a:lnTo>
                  <a:pt x="3057061" y="1257217"/>
                </a:lnTo>
                <a:cubicBezTo>
                  <a:pt x="3057061" y="1396089"/>
                  <a:pt x="2944483" y="1508667"/>
                  <a:pt x="2805611" y="1508667"/>
                </a:cubicBezTo>
                <a:lnTo>
                  <a:pt x="1278818" y="1508667"/>
                </a:lnTo>
                <a:lnTo>
                  <a:pt x="516714" y="1508667"/>
                </a:lnTo>
                <a:lnTo>
                  <a:pt x="516714" y="1508667"/>
                </a:lnTo>
                <a:lnTo>
                  <a:pt x="260094" y="1508667"/>
                </a:lnTo>
                <a:cubicBezTo>
                  <a:pt x="121222" y="1508667"/>
                  <a:pt x="8644" y="1396089"/>
                  <a:pt x="8644" y="1257217"/>
                </a:cubicBezTo>
                <a:lnTo>
                  <a:pt x="11959" y="1232731"/>
                </a:lnTo>
                <a:cubicBezTo>
                  <a:pt x="60" y="1174182"/>
                  <a:pt x="-2961" y="1131963"/>
                  <a:pt x="2902" y="1081579"/>
                </a:cubicBezTo>
                <a:lnTo>
                  <a:pt x="8644" y="880056"/>
                </a:lnTo>
                <a:lnTo>
                  <a:pt x="8644" y="25145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07813" tIns="103908" rIns="207813" bIns="103908" anchor="ctr">
            <a:noAutofit/>
          </a:bodyPr>
          <a:lstStyle>
            <a:lvl1pPr eaLnBrk="0" hangingPunct="0">
              <a:defRPr sz="3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sz="4100" b="1" i="1" kern="1200" dirty="0">
                <a:solidFill>
                  <a:srgbClr val="00AEEF"/>
                </a:solidFill>
                <a:latin typeface="Barclaycard Co Lt" pitchFamily="34" charset="0"/>
              </a:rPr>
              <a:t>Win, Win, Win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i="1" kern="1200" dirty="0">
                <a:solidFill>
                  <a:srgbClr val="00AEEF"/>
                </a:solidFill>
                <a:latin typeface="Barclaycard Co Lt" pitchFamily="34" charset="0"/>
              </a:rPr>
              <a:t>Doing good, profitably, in a way that’s convenient &amp; simple for our customers</a:t>
            </a:r>
          </a:p>
        </p:txBody>
      </p:sp>
      <p:sp>
        <p:nvSpPr>
          <p:cNvPr id="49" name="Oval 48"/>
          <p:cNvSpPr/>
          <p:nvPr/>
        </p:nvSpPr>
        <p:spPr>
          <a:xfrm>
            <a:off x="21751868" y="10603783"/>
            <a:ext cx="240761" cy="195618"/>
          </a:xfrm>
          <a:prstGeom prst="ellipse">
            <a:avLst/>
          </a:prstGeom>
          <a:solidFill>
            <a:srgbClr val="93E2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0" name="Oval 49"/>
          <p:cNvSpPr/>
          <p:nvPr/>
        </p:nvSpPr>
        <p:spPr>
          <a:xfrm>
            <a:off x="19259314" y="10670977"/>
            <a:ext cx="240761" cy="195618"/>
          </a:xfrm>
          <a:prstGeom prst="ellipse">
            <a:avLst/>
          </a:prstGeom>
          <a:solidFill>
            <a:srgbClr val="93E2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2" name="Oval 51"/>
          <p:cNvSpPr/>
          <p:nvPr/>
        </p:nvSpPr>
        <p:spPr>
          <a:xfrm>
            <a:off x="16752687" y="10818303"/>
            <a:ext cx="178786" cy="162962"/>
          </a:xfrm>
          <a:prstGeom prst="ellipse">
            <a:avLst/>
          </a:prstGeom>
          <a:solidFill>
            <a:srgbClr val="93E2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5" name="Oval 54"/>
          <p:cNvSpPr/>
          <p:nvPr/>
        </p:nvSpPr>
        <p:spPr>
          <a:xfrm>
            <a:off x="14768142" y="11055611"/>
            <a:ext cx="112539" cy="91438"/>
          </a:xfrm>
          <a:prstGeom prst="ellipse">
            <a:avLst/>
          </a:prstGeom>
          <a:solidFill>
            <a:srgbClr val="93E2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7" name="TextBox 56"/>
          <p:cNvSpPr txBox="1"/>
          <p:nvPr/>
        </p:nvSpPr>
        <p:spPr>
          <a:xfrm>
            <a:off x="14335878" y="11433396"/>
            <a:ext cx="100828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b="1" kern="1200" dirty="0">
                <a:solidFill>
                  <a:srgbClr val="00AEEF"/>
                </a:solidFill>
                <a:latin typeface="Expert Sans Regular"/>
                <a:cs typeface="Arial" charset="0"/>
              </a:rPr>
              <a:t>Socialisation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8902442" y="11048778"/>
            <a:ext cx="11557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b="1" kern="1200" dirty="0">
                <a:solidFill>
                  <a:srgbClr val="00AEEF"/>
                </a:solidFill>
                <a:latin typeface="Expert Sans Regular"/>
                <a:cs typeface="Arial" charset="0"/>
              </a:rPr>
              <a:t>Customisation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600520" y="10970532"/>
            <a:ext cx="58189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b="1" kern="1200" dirty="0">
                <a:solidFill>
                  <a:srgbClr val="00AEEF"/>
                </a:solidFill>
                <a:latin typeface="Expert Sans Regular"/>
                <a:cs typeface="Arial" charset="0"/>
              </a:rPr>
              <a:t>Donate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6832425" y="11182802"/>
            <a:ext cx="5257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b="1" kern="1200" dirty="0">
                <a:solidFill>
                  <a:srgbClr val="00AEEF"/>
                </a:solidFill>
                <a:latin typeface="Expert Sans Regular"/>
                <a:cs typeface="Arial" charset="0"/>
              </a:rPr>
              <a:t>Opt-In</a:t>
            </a:r>
          </a:p>
        </p:txBody>
      </p:sp>
    </p:spTree>
    <p:extLst>
      <p:ext uri="{BB962C8B-B14F-4D97-AF65-F5344CB8AC3E}">
        <p14:creationId xmlns:p14="http://schemas.microsoft.com/office/powerpoint/2010/main" val="35812148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70873921"/>
              </p:ext>
            </p:extLst>
          </p:nvPr>
        </p:nvGraphicFramePr>
        <p:xfrm>
          <a:off x="3910" y="3179"/>
          <a:ext cx="3906" cy="3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10" y="3179"/>
                        <a:ext cx="3906" cy="3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 bwMode="auto">
          <a:xfrm>
            <a:off x="2187465" y="2218387"/>
            <a:ext cx="20619621" cy="9897414"/>
          </a:xfrm>
          <a:prstGeom prst="rect">
            <a:avLst/>
          </a:prstGeom>
          <a:solidFill>
            <a:schemeClr val="bg2"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2078132" fontAlgn="base">
              <a:spcBef>
                <a:spcPct val="0"/>
              </a:spcBef>
              <a:spcAft>
                <a:spcPct val="0"/>
              </a:spcAft>
            </a:pPr>
            <a:endParaRPr lang="en-GB" sz="8200" kern="1200" dirty="0">
              <a:solidFill>
                <a:srgbClr val="00AEEF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26438" y="2627277"/>
            <a:ext cx="199416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sz="3600" b="1" kern="1200" dirty="0">
                <a:latin typeface="Expert Sans Regular"/>
                <a:cs typeface="Arial" charset="0"/>
              </a:rPr>
              <a:t>Significant financial impact</a:t>
            </a:r>
            <a:r>
              <a:rPr lang="en-GB" sz="3600" kern="1200" dirty="0">
                <a:latin typeface="Expert Sans Regular"/>
                <a:cs typeface="Arial" charset="0"/>
              </a:rPr>
              <a:t> even with minimal adoption rate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26440" y="7959419"/>
            <a:ext cx="364543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sz="1800" b="1" kern="1200" dirty="0">
                <a:solidFill>
                  <a:srgbClr val="969696">
                    <a:lumMod val="50000"/>
                  </a:srgbClr>
                </a:solidFill>
                <a:latin typeface="Expert Sans Regular"/>
                <a:cs typeface="Arial" charset="0"/>
              </a:rPr>
              <a:t>Current Active Card Customers in Barclays UK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2526437" y="3308384"/>
            <a:ext cx="19941676" cy="0"/>
          </a:xfrm>
          <a:prstGeom prst="line">
            <a:avLst/>
          </a:prstGeom>
          <a:noFill/>
          <a:ln w="952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2450023" y="4717892"/>
            <a:ext cx="3721846" cy="3024000"/>
          </a:xfrm>
          <a:prstGeom prst="ellipse">
            <a:avLst/>
          </a:prstGeom>
          <a:solidFill>
            <a:srgbClr val="00AEE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2078132" fontAlgn="base">
              <a:spcBef>
                <a:spcPct val="0"/>
              </a:spcBef>
              <a:spcAft>
                <a:spcPct val="0"/>
              </a:spcAft>
            </a:pPr>
            <a:endParaRPr lang="en-GB" sz="8200" kern="1200">
              <a:solidFill>
                <a:srgbClr val="00AEEF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05768" y="5983673"/>
            <a:ext cx="22103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sz="3600" b="1" kern="1200" dirty="0">
                <a:solidFill>
                  <a:srgbClr val="FFFFFF"/>
                </a:solidFill>
                <a:latin typeface="Expert Sans Regular"/>
                <a:cs typeface="Arial" charset="0"/>
              </a:rPr>
              <a:t>c23m</a:t>
            </a:r>
          </a:p>
        </p:txBody>
      </p:sp>
      <p:sp>
        <p:nvSpPr>
          <p:cNvPr id="22" name="Isosceles Triangle 21"/>
          <p:cNvSpPr/>
          <p:nvPr/>
        </p:nvSpPr>
        <p:spPr bwMode="auto">
          <a:xfrm rot="10800000">
            <a:off x="11470698" y="4092124"/>
            <a:ext cx="2067121" cy="371732"/>
          </a:xfrm>
          <a:prstGeom prst="triangle">
            <a:avLst/>
          </a:prstGeom>
          <a:solidFill>
            <a:srgbClr val="00AEE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2078132" fontAlgn="base">
              <a:spcBef>
                <a:spcPct val="0"/>
              </a:spcBef>
              <a:spcAft>
                <a:spcPct val="0"/>
              </a:spcAft>
            </a:pPr>
            <a:endParaRPr lang="en-GB" sz="8200" kern="1200">
              <a:solidFill>
                <a:srgbClr val="00AEEF"/>
              </a:solidFill>
              <a:latin typeface="Arial" pitchFamily="34" charset="0"/>
              <a:cs typeface="Arial" charset="0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2450023" y="9360830"/>
            <a:ext cx="19985226" cy="0"/>
          </a:xfrm>
          <a:prstGeom prst="line">
            <a:avLst/>
          </a:prstGeom>
          <a:noFill/>
          <a:ln w="9525" cap="flat" cmpd="sng" algn="ctr">
            <a:solidFill>
              <a:srgbClr val="00AEE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itle 2"/>
          <p:cNvSpPr>
            <a:spLocks noGrp="1"/>
          </p:cNvSpPr>
          <p:nvPr>
            <p:ph type="title"/>
          </p:nvPr>
        </p:nvSpPr>
        <p:spPr>
          <a:xfrm>
            <a:off x="3838477" y="236149"/>
            <a:ext cx="19915828" cy="1985159"/>
          </a:xfrm>
        </p:spPr>
        <p:txBody>
          <a:bodyPr/>
          <a:lstStyle/>
          <a:p>
            <a:r>
              <a:rPr lang="en-US" sz="4300" i="1" dirty="0"/>
              <a:t>Even if only a fraction of current </a:t>
            </a:r>
            <a:r>
              <a:rPr lang="en-US" sz="4300" i="1" dirty="0"/>
              <a:t>Barclays customers adopt </a:t>
            </a:r>
            <a:r>
              <a:rPr lang="en-US" sz="4300" i="1" dirty="0"/>
              <a:t>Round-Up the social impact would be very </a:t>
            </a:r>
            <a:r>
              <a:rPr lang="en-US" sz="4300" i="1" dirty="0"/>
              <a:t>significant; if Round Up was made available to Barclays wide products the social impact would be incredible</a:t>
            </a:r>
            <a:endParaRPr lang="en-GB" sz="4300" i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17" y="217021"/>
            <a:ext cx="2616812" cy="2001366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 bwMode="auto">
          <a:xfrm>
            <a:off x="13152534" y="4874834"/>
            <a:ext cx="3721846" cy="3024000"/>
          </a:xfrm>
          <a:prstGeom prst="ellipse">
            <a:avLst/>
          </a:prstGeom>
          <a:solidFill>
            <a:srgbClr val="00AEE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2078132" fontAlgn="base">
              <a:spcBef>
                <a:spcPct val="0"/>
              </a:spcBef>
              <a:spcAft>
                <a:spcPct val="0"/>
              </a:spcAft>
            </a:pPr>
            <a:endParaRPr lang="en-GB" sz="8200" kern="1200">
              <a:solidFill>
                <a:srgbClr val="00AEEF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7751776" y="4748666"/>
            <a:ext cx="3721846" cy="3024000"/>
          </a:xfrm>
          <a:prstGeom prst="ellipse">
            <a:avLst/>
          </a:prstGeom>
          <a:solidFill>
            <a:srgbClr val="00AEE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2078132" fontAlgn="base">
              <a:spcBef>
                <a:spcPct val="0"/>
              </a:spcBef>
              <a:spcAft>
                <a:spcPct val="0"/>
              </a:spcAft>
            </a:pPr>
            <a:endParaRPr lang="en-GB" sz="8200" kern="1200">
              <a:solidFill>
                <a:srgbClr val="00AEEF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29649" y="8240774"/>
            <a:ext cx="29661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sz="1800" b="1" kern="1200" dirty="0">
                <a:solidFill>
                  <a:srgbClr val="969696">
                    <a:lumMod val="50000"/>
                  </a:srgbClr>
                </a:solidFill>
                <a:latin typeface="Expert Sans Regular"/>
                <a:cs typeface="Arial" charset="0"/>
              </a:rPr>
              <a:t>Adoption Rate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373344" y="8174859"/>
            <a:ext cx="372184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800" b="1" kern="1200" dirty="0">
                <a:solidFill>
                  <a:srgbClr val="969696">
                    <a:lumMod val="50000"/>
                  </a:srgbClr>
                </a:solidFill>
                <a:latin typeface="Expert Sans Regular"/>
                <a:cs typeface="Arial" charset="0"/>
              </a:rPr>
              <a:t>Average donation per month per user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507521" y="6079063"/>
            <a:ext cx="22103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sz="3600" b="1" kern="1200" dirty="0">
                <a:solidFill>
                  <a:srgbClr val="FFFFFF"/>
                </a:solidFill>
                <a:latin typeface="Expert Sans Regular"/>
                <a:cs typeface="Arial" charset="0"/>
              </a:rPr>
              <a:t>2%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908279" y="6171393"/>
            <a:ext cx="22103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sz="3600" b="1" kern="1200" dirty="0">
                <a:solidFill>
                  <a:srgbClr val="FFFFFF"/>
                </a:solidFill>
                <a:latin typeface="Expert Sans Regular"/>
                <a:cs typeface="Arial" charset="0"/>
              </a:rPr>
              <a:t>£2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967343" y="6014446"/>
            <a:ext cx="45456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3200" b="1" kern="1200" dirty="0">
                <a:solidFill>
                  <a:srgbClr val="969696">
                    <a:lumMod val="50000"/>
                  </a:srgbClr>
                </a:solidFill>
                <a:latin typeface="Expert Sans Regular"/>
                <a:cs typeface="Arial" charset="0"/>
              </a:rPr>
              <a:t>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276977" y="6076000"/>
            <a:ext cx="45456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3200" b="1" kern="1200" dirty="0">
                <a:solidFill>
                  <a:srgbClr val="969696">
                    <a:lumMod val="50000"/>
                  </a:srgbClr>
                </a:solidFill>
                <a:latin typeface="Expert Sans Regular"/>
                <a:cs typeface="Arial" charset="0"/>
              </a:rPr>
              <a:t>X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7667341" y="6171390"/>
            <a:ext cx="45456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3200" b="1" kern="1200" dirty="0">
                <a:solidFill>
                  <a:srgbClr val="969696">
                    <a:lumMod val="50000"/>
                  </a:srgbClr>
                </a:solidFill>
                <a:latin typeface="Expert Sans Regular"/>
                <a:cs typeface="Arial" charset="0"/>
              </a:rPr>
              <a:t>=</a:t>
            </a:r>
          </a:p>
        </p:txBody>
      </p:sp>
      <p:sp>
        <p:nvSpPr>
          <p:cNvPr id="47" name="Oval 46"/>
          <p:cNvSpPr/>
          <p:nvPr/>
        </p:nvSpPr>
        <p:spPr bwMode="auto">
          <a:xfrm>
            <a:off x="18746267" y="4813282"/>
            <a:ext cx="3721846" cy="3024000"/>
          </a:xfrm>
          <a:prstGeom prst="ellipse">
            <a:avLst/>
          </a:prstGeom>
          <a:solidFill>
            <a:srgbClr val="00AEE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2078132" fontAlgn="base">
              <a:spcBef>
                <a:spcPct val="0"/>
              </a:spcBef>
              <a:spcAft>
                <a:spcPct val="0"/>
              </a:spcAft>
            </a:pPr>
            <a:endParaRPr lang="en-GB" sz="8200" kern="1200">
              <a:solidFill>
                <a:srgbClr val="00AEEF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568594" y="6115961"/>
            <a:ext cx="22103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sz="3600" b="1" kern="1200" dirty="0">
                <a:solidFill>
                  <a:srgbClr val="FFFFFF"/>
                </a:solidFill>
                <a:latin typeface="Expert Sans Regular"/>
                <a:cs typeface="Arial" charset="0"/>
              </a:rPr>
              <a:t>£11M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744490" y="8174865"/>
            <a:ext cx="3721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800" b="1" kern="1200" dirty="0">
                <a:solidFill>
                  <a:srgbClr val="969696">
                    <a:lumMod val="50000"/>
                  </a:srgbClr>
                </a:solidFill>
                <a:latin typeface="Expert Sans Regular"/>
                <a:cs typeface="Arial" charset="0"/>
              </a:rPr>
              <a:t>Total donation per annum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76547"/>
              </p:ext>
            </p:extLst>
          </p:nvPr>
        </p:nvGraphicFramePr>
        <p:xfrm>
          <a:off x="6854371" y="9594626"/>
          <a:ext cx="11754340" cy="2400148"/>
        </p:xfrm>
        <a:graphic>
          <a:graphicData uri="http://schemas.openxmlformats.org/drawingml/2006/table">
            <a:tbl>
              <a:tblPr firstRow="1" firstCol="1" bandRow="1"/>
              <a:tblGrid>
                <a:gridCol w="2350868"/>
                <a:gridCol w="2350868"/>
                <a:gridCol w="2350868"/>
                <a:gridCol w="2350868"/>
                <a:gridCol w="2350868"/>
              </a:tblGrid>
              <a:tr h="293370"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Expert Sans Regular"/>
                        </a:rPr>
                        <a:t>Annual Collaborative Donation to Social Enterprises</a:t>
                      </a:r>
                    </a:p>
                  </a:txBody>
                  <a:tcPr marL="23446" marR="23446" marT="19050" marB="0" anchor="ctr">
                    <a:lnL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93329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Expert Sans Regular"/>
                        </a:rPr>
                        <a:t>Average </a:t>
                      </a:r>
                      <a:r>
                        <a:rPr lang="en-US" sz="18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Expert Sans Regular"/>
                        </a:rPr>
                        <a:t>RoundUp</a:t>
                      </a: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Expert Sans Regular"/>
                        </a:rPr>
                        <a:t> per Customer per Month</a:t>
                      </a:r>
                    </a:p>
                  </a:txBody>
                  <a:tcPr marL="23446" marR="23446" marT="19050" marB="0" anchor="ctr">
                    <a:lnL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E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Expert Sans Regular"/>
                        </a:rPr>
                        <a:t>Adoption Rate</a:t>
                      </a:r>
                    </a:p>
                  </a:txBody>
                  <a:tcPr marL="23446" marR="23446" marT="19050" marB="0" anchor="ctr">
                    <a:lnL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933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Expert Sans Regular"/>
                        </a:rPr>
                        <a:t>1%</a:t>
                      </a:r>
                    </a:p>
                  </a:txBody>
                  <a:tcPr marL="23446" marR="23446" marT="19050" marB="0" anchor="ctr">
                    <a:lnL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Expert Sans Regular"/>
                        </a:rPr>
                        <a:t>2%</a:t>
                      </a:r>
                    </a:p>
                  </a:txBody>
                  <a:tcPr marL="23446" marR="23446" marT="19050" marB="0" anchor="ctr">
                    <a:lnL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Expert Sans Regular"/>
                        </a:rPr>
                        <a:t>5%</a:t>
                      </a:r>
                    </a:p>
                  </a:txBody>
                  <a:tcPr marL="23446" marR="23446" marT="19050" marB="0" anchor="ctr">
                    <a:lnL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Expert Sans Regular"/>
                        </a:rPr>
                        <a:t>10%</a:t>
                      </a:r>
                    </a:p>
                  </a:txBody>
                  <a:tcPr marL="23446" marR="23446" marT="19050" marB="0" anchor="ctr">
                    <a:lnL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EF"/>
                    </a:solidFill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4B4B4B"/>
                          </a:solidFill>
                          <a:effectLst/>
                          <a:latin typeface="Expert Sans Regular"/>
                        </a:rPr>
                        <a:t>£1</a:t>
                      </a:r>
                    </a:p>
                  </a:txBody>
                  <a:tcPr marL="23446" marR="23446" marT="19050" marB="0" anchor="ctr">
                    <a:lnL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4B4B4B"/>
                          </a:solidFill>
                          <a:effectLst/>
                          <a:latin typeface="Expert Sans Regular"/>
                        </a:rPr>
                        <a:t>£2,760,000</a:t>
                      </a:r>
                    </a:p>
                  </a:txBody>
                  <a:tcPr marL="23446" marR="23446" marT="19050" marB="0" anchor="ctr">
                    <a:lnL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4B4B4B"/>
                          </a:solidFill>
                          <a:effectLst/>
                          <a:latin typeface="Expert Sans Regular"/>
                        </a:rPr>
                        <a:t>£5,520,000</a:t>
                      </a:r>
                    </a:p>
                  </a:txBody>
                  <a:tcPr marL="23446" marR="23446" marT="19050" marB="0" anchor="ctr">
                    <a:lnL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4B4B4B"/>
                          </a:solidFill>
                          <a:effectLst/>
                          <a:latin typeface="Expert Sans Regular"/>
                        </a:rPr>
                        <a:t>£13,800,000</a:t>
                      </a:r>
                    </a:p>
                  </a:txBody>
                  <a:tcPr marL="23446" marR="23446" marT="19050" marB="0" anchor="ctr">
                    <a:lnL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4B4B4B"/>
                          </a:solidFill>
                          <a:effectLst/>
                          <a:latin typeface="Expert Sans Regular"/>
                        </a:rPr>
                        <a:t>£27,600,000</a:t>
                      </a:r>
                    </a:p>
                  </a:txBody>
                  <a:tcPr marL="23446" marR="23446" marT="19050" marB="0" anchor="ctr">
                    <a:lnL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4B4B4B"/>
                          </a:solidFill>
                          <a:effectLst/>
                          <a:latin typeface="Expert Sans Regular"/>
                        </a:rPr>
                        <a:t>£2</a:t>
                      </a:r>
                    </a:p>
                  </a:txBody>
                  <a:tcPr marL="23446" marR="23446" marT="19050" marB="0" anchor="ctr">
                    <a:lnL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4B4B4B"/>
                          </a:solidFill>
                          <a:effectLst/>
                          <a:latin typeface="Expert Sans Regular"/>
                        </a:rPr>
                        <a:t>£5,520,000</a:t>
                      </a:r>
                    </a:p>
                  </a:txBody>
                  <a:tcPr marL="23446" marR="23446" marT="19050" marB="0" anchor="ctr">
                    <a:lnL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4B4B4B"/>
                          </a:solidFill>
                          <a:effectLst/>
                          <a:latin typeface="Expert Sans Regular"/>
                        </a:rPr>
                        <a:t>£11,040,000</a:t>
                      </a:r>
                    </a:p>
                  </a:txBody>
                  <a:tcPr marL="23446" marR="23446" marT="19050" marB="0" anchor="ctr">
                    <a:lnL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4B4B4B"/>
                          </a:solidFill>
                          <a:effectLst/>
                          <a:latin typeface="Expert Sans Regular"/>
                        </a:rPr>
                        <a:t>£27,600,000</a:t>
                      </a:r>
                    </a:p>
                  </a:txBody>
                  <a:tcPr marL="23446" marR="23446" marT="19050" marB="0" anchor="ctr">
                    <a:lnL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4B4B4B"/>
                          </a:solidFill>
                          <a:effectLst/>
                          <a:latin typeface="Expert Sans Regular"/>
                        </a:rPr>
                        <a:t>£55,200,000</a:t>
                      </a:r>
                    </a:p>
                  </a:txBody>
                  <a:tcPr marL="23446" marR="23446" marT="19050" marB="0" anchor="ctr">
                    <a:lnL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4B4B4B"/>
                          </a:solidFill>
                          <a:effectLst/>
                          <a:latin typeface="Expert Sans Regular"/>
                        </a:rPr>
                        <a:t>£5</a:t>
                      </a:r>
                    </a:p>
                  </a:txBody>
                  <a:tcPr marL="23446" marR="23446" marT="19050" marB="0" anchor="ctr">
                    <a:lnL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4B4B4B"/>
                          </a:solidFill>
                          <a:effectLst/>
                          <a:latin typeface="Expert Sans Regular"/>
                        </a:rPr>
                        <a:t>£13,800,000</a:t>
                      </a:r>
                    </a:p>
                  </a:txBody>
                  <a:tcPr marL="23446" marR="23446" marT="19050" marB="0" anchor="ctr">
                    <a:lnL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4B4B4B"/>
                          </a:solidFill>
                          <a:effectLst/>
                          <a:latin typeface="Expert Sans Regular"/>
                        </a:rPr>
                        <a:t>£27,600,000</a:t>
                      </a:r>
                    </a:p>
                  </a:txBody>
                  <a:tcPr marL="23446" marR="23446" marT="19050" marB="0" anchor="ctr">
                    <a:lnL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4B4B4B"/>
                          </a:solidFill>
                          <a:effectLst/>
                          <a:latin typeface="Expert Sans Regular"/>
                        </a:rPr>
                        <a:t>£69,000,000</a:t>
                      </a:r>
                    </a:p>
                  </a:txBody>
                  <a:tcPr marL="23446" marR="23446" marT="19050" marB="0" anchor="ctr">
                    <a:lnL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1" i="0" u="none" strike="noStrike" dirty="0">
                          <a:solidFill>
                            <a:srgbClr val="4B4B4B"/>
                          </a:solidFill>
                          <a:effectLst/>
                          <a:latin typeface="Expert Sans Regular"/>
                        </a:rPr>
                        <a:t>£138,000,000</a:t>
                      </a:r>
                    </a:p>
                  </a:txBody>
                  <a:tcPr marL="23446" marR="23446" marT="19050" marB="0" anchor="ctr">
                    <a:lnL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4B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3702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000" y="312956"/>
            <a:ext cx="23684000" cy="130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/>
          <p:nvPr/>
        </p:nvSpPr>
        <p:spPr>
          <a:xfrm>
            <a:off x="1516980" y="5633864"/>
            <a:ext cx="21350037" cy="138430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25000"/>
              <a:buFont typeface="Arial"/>
              <a:buNone/>
            </a:pPr>
            <a:r>
              <a:rPr lang="en-GB" sz="8000" b="0" i="0" u="none" strike="noStrike" cap="none" dirty="0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WHO ARE THE CIRCLE OF YOUNG INTRAPRENEURS?</a:t>
            </a: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8933" y="7558760"/>
            <a:ext cx="21226133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127000" y="13446820"/>
            <a:ext cx="24129999" cy="25648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3341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h04414004\AppData\Local\Microsoft\Windows\Temporary Internet Files\Content.Outlook\O0J8SET5\Toolkit draft 00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464" y="305272"/>
            <a:ext cx="9721080" cy="1296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48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127000" y="13446820"/>
            <a:ext cx="24129999" cy="25648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Internal Only</a:t>
            </a:r>
          </a:p>
        </p:txBody>
      </p:sp>
      <p:pic>
        <p:nvPicPr>
          <p:cNvPr id="7170" name="Picture 2" descr="C:\Users\h04414004\AppData\Local\Microsoft\Windows\Temporary Internet Files\Content.Outlook\O0J8SET5\COYI corps 00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456" y="377280"/>
            <a:ext cx="9721080" cy="1296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7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Circle One Pager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latest from </a:t>
            </a:r>
            <a:r>
              <a:rPr lang="en-GB" dirty="0" err="1" smtClean="0"/>
              <a:t>dropbox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786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h04414004\AppData\Local\Microsoft\Windows\Temporary Internet Files\Content.Outlook\O0J8SET5\COYI Vision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239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Circle Map</a:t>
            </a:r>
            <a:endParaRPr lang="en-GB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latest from </a:t>
            </a:r>
            <a:r>
              <a:rPr lang="en-GB" dirty="0" err="1" smtClean="0"/>
              <a:t>dropbox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5322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000" y="312956"/>
            <a:ext cx="23684000" cy="1309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8933" y="7558760"/>
            <a:ext cx="21226133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/>
          <p:nvPr/>
        </p:nvSpPr>
        <p:spPr>
          <a:xfrm>
            <a:off x="1516980" y="5166723"/>
            <a:ext cx="21350037" cy="231858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25000"/>
              <a:buFont typeface="Arial"/>
              <a:buNone/>
            </a:pPr>
            <a:r>
              <a:rPr lang="en-GB" sz="7200" b="0" i="0" u="none" strike="noStrike" cap="none" dirty="0" smtClean="0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THE TAKEAWAYS</a:t>
            </a:r>
            <a:endParaRPr lang="en-GB" sz="7200" b="0" i="0" u="none" strike="noStrike" cap="none" dirty="0">
              <a:solidFill>
                <a:srgbClr val="FF7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687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7" y="152400"/>
            <a:ext cx="23983950" cy="13411200"/>
          </a:xfrm>
          <a:prstGeom prst="rect">
            <a:avLst/>
          </a:prstGeom>
        </p:spPr>
      </p:pic>
      <p:pic>
        <p:nvPicPr>
          <p:cNvPr id="1032" name="Picture 8" descr="Image result for World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2" y="526224"/>
            <a:ext cx="22976248" cy="1271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050" y="5149853"/>
            <a:ext cx="21031200" cy="2651126"/>
          </a:xfrm>
        </p:spPr>
        <p:txBody>
          <a:bodyPr>
            <a:noAutofit/>
          </a:bodyPr>
          <a:lstStyle/>
          <a:p>
            <a:pPr algn="ctr"/>
            <a:r>
              <a:rPr lang="en-US" sz="13200" dirty="0">
                <a:latin typeface="Century Gothic" panose="020B0502020202020204" pitchFamily="34" charset="0"/>
              </a:rPr>
              <a:t>The world is full of </a:t>
            </a:r>
            <a:br>
              <a:rPr lang="en-US" sz="13200" dirty="0">
                <a:latin typeface="Century Gothic" panose="020B0502020202020204" pitchFamily="34" charset="0"/>
              </a:rPr>
            </a:br>
            <a:r>
              <a:rPr lang="en-US" sz="13200" b="1" u="sng" dirty="0">
                <a:solidFill>
                  <a:srgbClr val="FF0000"/>
                </a:solidFill>
                <a:latin typeface="Century Gothic" panose="020B0502020202020204" pitchFamily="34" charset="0"/>
              </a:rPr>
              <a:t>BIG</a:t>
            </a:r>
            <a:r>
              <a:rPr lang="en-US" sz="13200" dirty="0">
                <a:latin typeface="Century Gothic" panose="020B0502020202020204" pitchFamily="34" charset="0"/>
              </a:rPr>
              <a:t> problems</a:t>
            </a:r>
          </a:p>
        </p:txBody>
      </p:sp>
    </p:spTree>
    <p:extLst>
      <p:ext uri="{BB962C8B-B14F-4D97-AF65-F5344CB8AC3E}">
        <p14:creationId xmlns:p14="http://schemas.microsoft.com/office/powerpoint/2010/main" val="77274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4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016" y="0"/>
            <a:ext cx="24217334" cy="136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08" y="0"/>
            <a:ext cx="24217334" cy="136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Insert fixed takeaways </a:t>
            </a:r>
            <a:r>
              <a:rPr lang="en-GB" smtClean="0"/>
              <a:t>for audience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528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000" y="312956"/>
            <a:ext cx="23684000" cy="130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/>
          <p:nvPr/>
        </p:nvSpPr>
        <p:spPr>
          <a:xfrm>
            <a:off x="793860" y="3263840"/>
            <a:ext cx="13082027" cy="85510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Font typeface="Avenir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25000"/>
              <a:buFont typeface="Arial"/>
              <a:buNone/>
            </a:pPr>
            <a:r>
              <a:rPr lang="en-GB" sz="11000" b="0" i="0" u="none" strike="noStrike" cap="none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JOIN US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Font typeface="Avenir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25000"/>
              <a:buFont typeface="Arial"/>
              <a:buNone/>
            </a:pPr>
            <a:r>
              <a:rPr lang="en-GB" sz="6300" b="0" i="0" u="none" strike="noStrike" cap="none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WWW.CIRCLEOFYI.COM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25000"/>
              <a:buFont typeface="Arial"/>
              <a:buNone/>
            </a:pPr>
            <a:r>
              <a:rPr lang="en-GB" sz="6300" b="0" i="0" u="none" strike="noStrike" cap="none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   @CIRCLEOFYI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Font typeface="Arial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Font typeface="Arial"/>
              <a:buNone/>
            </a:pPr>
            <a:endParaRPr sz="4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79"/>
              </a:buClr>
              <a:buSzPct val="25000"/>
              <a:buFont typeface="Arial"/>
              <a:buNone/>
            </a:pPr>
            <a:r>
              <a:rPr lang="en-GB" sz="4400" b="0" i="0" u="none" strike="noStrike" cap="none">
                <a:solidFill>
                  <a:srgbClr val="FF7E79"/>
                </a:solidFill>
                <a:latin typeface="Arial"/>
                <a:ea typeface="Arial"/>
                <a:cs typeface="Arial"/>
                <a:sym typeface="Arial"/>
              </a:rPr>
              <a:t>WANT TO BECOME A CIRCLE LEAD FOR YOUR CITY? EMAIL US  TIM@CIRCLEOFYI.COM</a:t>
            </a:r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95874" y="1367600"/>
            <a:ext cx="10980797" cy="1098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51039" y="7196635"/>
            <a:ext cx="685466" cy="685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7" y="152400"/>
            <a:ext cx="23983950" cy="1341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8" y="2787653"/>
            <a:ext cx="11807182" cy="2651126"/>
          </a:xfrm>
        </p:spPr>
        <p:txBody>
          <a:bodyPr>
            <a:noAutofit/>
          </a:bodyPr>
          <a:lstStyle/>
          <a:p>
            <a:r>
              <a:rPr lang="en-US" sz="12000" b="1" dirty="0" smtClean="0">
                <a:latin typeface="Century Gothic" panose="020B0502020202020204" pitchFamily="34" charset="0"/>
              </a:rPr>
              <a:t>OVER CONSUMPTION</a:t>
            </a:r>
            <a:endParaRPr lang="en-US" sz="12000" b="1" dirty="0">
              <a:latin typeface="Century Gothic" panose="020B0502020202020204" pitchFamily="34" charset="0"/>
            </a:endParaRPr>
          </a:p>
        </p:txBody>
      </p:sp>
      <p:pic>
        <p:nvPicPr>
          <p:cNvPr id="4" name="Picture 2" descr="Image result for poor nutriti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696" y="2418807"/>
            <a:ext cx="17042779" cy="1048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sdg consump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2" y="9234264"/>
            <a:ext cx="381000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1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ccess to wa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4384000" cy="137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397003"/>
            <a:ext cx="10058400" cy="2651126"/>
          </a:xfrm>
        </p:spPr>
        <p:txBody>
          <a:bodyPr>
            <a:noAutofit/>
          </a:bodyPr>
          <a:lstStyle/>
          <a:p>
            <a:r>
              <a:rPr lang="en-US" sz="1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ACCESS TO WATER</a:t>
            </a:r>
          </a:p>
        </p:txBody>
      </p:sp>
      <p:pic>
        <p:nvPicPr>
          <p:cNvPr id="3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26" y="9620149"/>
            <a:ext cx="3862586" cy="386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19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efores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6" y="34577"/>
            <a:ext cx="24228424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34" y="2385285"/>
            <a:ext cx="12513860" cy="2651126"/>
          </a:xfrm>
        </p:spPr>
        <p:txBody>
          <a:bodyPr>
            <a:noAutofit/>
          </a:bodyPr>
          <a:lstStyle/>
          <a:p>
            <a:r>
              <a:rPr lang="en-US" sz="12000" b="1" dirty="0">
                <a:latin typeface="Century Gothic" panose="020B0502020202020204" pitchFamily="34" charset="0"/>
              </a:rPr>
              <a:t>DEFORESTATION AND CLIMATE CHANGE</a:t>
            </a:r>
          </a:p>
        </p:txBody>
      </p:sp>
      <p:sp>
        <p:nvSpPr>
          <p:cNvPr id="3" name="AutoShape 2" descr="Image result for sdg defores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Image result for sdg deforest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6" descr="Image result for sdg deforestati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33" y="9810328"/>
            <a:ext cx="3594547" cy="359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094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Poll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4383999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5576" y="521296"/>
            <a:ext cx="21031200" cy="2651126"/>
          </a:xfrm>
        </p:spPr>
        <p:txBody>
          <a:bodyPr>
            <a:normAutofit/>
          </a:bodyPr>
          <a:lstStyle/>
          <a:p>
            <a:r>
              <a:rPr lang="en-US" sz="12000" b="1" dirty="0">
                <a:latin typeface="Century Gothic" panose="020B0502020202020204" pitchFamily="34" charset="0"/>
              </a:rPr>
              <a:t>POLLUTION</a:t>
            </a:r>
          </a:p>
        </p:txBody>
      </p:sp>
      <p:pic>
        <p:nvPicPr>
          <p:cNvPr id="4098" name="Picture 2" descr="Image result for sdg acle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0" y="10170367"/>
            <a:ext cx="3312368" cy="331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67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7" y="152400"/>
            <a:ext cx="23983950" cy="134112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75576" y="521296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12000" b="1" dirty="0" smtClean="0">
                <a:latin typeface="Century Gothic" panose="020B0502020202020204" pitchFamily="34" charset="0"/>
              </a:rPr>
              <a:t>THESE GUYS</a:t>
            </a:r>
            <a:endParaRPr lang="en-US" sz="12000" b="1" dirty="0">
              <a:latin typeface="Century Gothic" panose="020B0502020202020204" pitchFamily="34" charset="0"/>
            </a:endParaRPr>
          </a:p>
        </p:txBody>
      </p:sp>
      <p:pic>
        <p:nvPicPr>
          <p:cNvPr id="5122" name="Picture 2" descr="Image result for sdg acle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b="10183"/>
          <a:stretch/>
        </p:blipFill>
        <p:spPr bwMode="auto">
          <a:xfrm>
            <a:off x="742728" y="8839472"/>
            <a:ext cx="4153000" cy="413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88" y="4229707"/>
            <a:ext cx="936104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 descr="Image result for kim jong u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0472" y="3648074"/>
            <a:ext cx="5619750" cy="641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6181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nscreen;1033;Pos1;Date1;PA presentation A4">
  <a:themeElements>
    <a:clrScheme name="01 NEW PA Blue">
      <a:dk1>
        <a:srgbClr val="000000"/>
      </a:dk1>
      <a:lt1>
        <a:srgbClr val="FFFFFF"/>
      </a:lt1>
      <a:dk2>
        <a:srgbClr val="293947"/>
      </a:dk2>
      <a:lt2>
        <a:srgbClr val="5E707D"/>
      </a:lt2>
      <a:accent1>
        <a:srgbClr val="3876BE"/>
      </a:accent1>
      <a:accent2>
        <a:srgbClr val="D78539"/>
      </a:accent2>
      <a:accent3>
        <a:srgbClr val="5D423E"/>
      </a:accent3>
      <a:accent4>
        <a:srgbClr val="45194F"/>
      </a:accent4>
      <a:accent5>
        <a:srgbClr val="2C4310"/>
      </a:accent5>
      <a:accent6>
        <a:srgbClr val="AED373"/>
      </a:accent6>
      <a:hlink>
        <a:srgbClr val="3876BE"/>
      </a:hlink>
      <a:folHlink>
        <a:srgbClr val="5E707D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666666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tx2"/>
          </a:buClr>
          <a:buSzTx/>
          <a:buFont typeface="Symbol" pitchFamily="18" charset="2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666666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tx2"/>
          </a:buClr>
          <a:buSzTx/>
          <a:buFont typeface="Symbol" pitchFamily="18" charset="2"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rgbClr val="737377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 algn="l"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Blank.potx" id="{53B4D5AB-4D44-47D0-891F-7A710CCB1E1B}" vid="{10118A18-8AD9-4D69-9296-E06B2DD3C607}"/>
    </a:ext>
  </a:extLst>
</a:theme>
</file>

<file path=ppt/theme/theme3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LAN041_Barclays_Template_021612_1a">
  <a:themeElements>
    <a:clrScheme name="LAN041_Barclays_Template_021612_1a 1">
      <a:dk1>
        <a:srgbClr val="000000"/>
      </a:dk1>
      <a:lt1>
        <a:srgbClr val="FFFFFF"/>
      </a:lt1>
      <a:dk2>
        <a:srgbClr val="969696"/>
      </a:dk2>
      <a:lt2>
        <a:srgbClr val="00AEEF"/>
      </a:lt2>
      <a:accent1>
        <a:srgbClr val="FBDB81"/>
      </a:accent1>
      <a:accent2>
        <a:srgbClr val="EC8A40"/>
      </a:accent2>
      <a:accent3>
        <a:srgbClr val="FFFFFF"/>
      </a:accent3>
      <a:accent4>
        <a:srgbClr val="000000"/>
      </a:accent4>
      <a:accent5>
        <a:srgbClr val="FDEAC1"/>
      </a:accent5>
      <a:accent6>
        <a:srgbClr val="D67D39"/>
      </a:accent6>
      <a:hlink>
        <a:srgbClr val="CB5151"/>
      </a:hlink>
      <a:folHlink>
        <a:srgbClr val="00395C"/>
      </a:folHlink>
    </a:clrScheme>
    <a:fontScheme name="Barclays_template_fonts">
      <a:majorFont>
        <a:latin typeface="Expert Sans Regular"/>
        <a:ea typeface=""/>
        <a:cs typeface=""/>
      </a:majorFont>
      <a:minorFont>
        <a:latin typeface="Expert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6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defRPr sz="2000"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LAN041_Barclays_Template_021612_1a 1">
        <a:dk1>
          <a:srgbClr val="000000"/>
        </a:dk1>
        <a:lt1>
          <a:srgbClr val="FFFFFF"/>
        </a:lt1>
        <a:dk2>
          <a:srgbClr val="969696"/>
        </a:dk2>
        <a:lt2>
          <a:srgbClr val="00AEEF"/>
        </a:lt2>
        <a:accent1>
          <a:srgbClr val="FBDB81"/>
        </a:accent1>
        <a:accent2>
          <a:srgbClr val="EC8A40"/>
        </a:accent2>
        <a:accent3>
          <a:srgbClr val="FFFFFF"/>
        </a:accent3>
        <a:accent4>
          <a:srgbClr val="000000"/>
        </a:accent4>
        <a:accent5>
          <a:srgbClr val="FDEAC1"/>
        </a:accent5>
        <a:accent6>
          <a:srgbClr val="D67D39"/>
        </a:accent6>
        <a:hlink>
          <a:srgbClr val="CB5151"/>
        </a:hlink>
        <a:folHlink>
          <a:srgbClr val="00395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821</Words>
  <Application>Microsoft Office PowerPoint</Application>
  <PresentationFormat>Custom</PresentationFormat>
  <Paragraphs>202</Paragraphs>
  <Slides>45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6" baseType="lpstr">
      <vt:lpstr>Arial</vt:lpstr>
      <vt:lpstr>Times New Roman</vt:lpstr>
      <vt:lpstr>Calibri</vt:lpstr>
      <vt:lpstr>Barclaycard Co Lt</vt:lpstr>
      <vt:lpstr>Expert Sans Regular</vt:lpstr>
      <vt:lpstr>Helvetica Light</vt:lpstr>
      <vt:lpstr>DK Moonlight Serenade</vt:lpstr>
      <vt:lpstr>Symbol</vt:lpstr>
      <vt:lpstr>Helvetica</vt:lpstr>
      <vt:lpstr>Avenir</vt:lpstr>
      <vt:lpstr>Century Gothic</vt:lpstr>
      <vt:lpstr>Noto Sans Symbols</vt:lpstr>
      <vt:lpstr>Helvetica Neue</vt:lpstr>
      <vt:lpstr>Wingdings</vt:lpstr>
      <vt:lpstr>Arial Black</vt:lpstr>
      <vt:lpstr>Avenir Light</vt:lpstr>
      <vt:lpstr>White</vt:lpstr>
      <vt:lpstr>Onscreen;1033;Pos1;Date1;PA presentation A4</vt:lpstr>
      <vt:lpstr>1_White</vt:lpstr>
      <vt:lpstr>LAN041_Barclays_Template_021612_1a</vt:lpstr>
      <vt:lpstr>think-cell Slide</vt:lpstr>
      <vt:lpstr>PowerPoint Presentation</vt:lpstr>
      <vt:lpstr>PowerPoint Presentation</vt:lpstr>
      <vt:lpstr>PowerPoint Presentation</vt:lpstr>
      <vt:lpstr>The world is full of  BIG problems</vt:lpstr>
      <vt:lpstr>OVER CONSUMPTION</vt:lpstr>
      <vt:lpstr>ACCESS TO WATER</vt:lpstr>
      <vt:lpstr>DEFORESTATION AND CLIMATE CHANGE</vt:lpstr>
      <vt:lpstr>POLLUTION</vt:lpstr>
      <vt:lpstr>PowerPoint Presentation</vt:lpstr>
      <vt:lpstr>PowerPoint Presentation</vt:lpstr>
      <vt:lpstr>What is the role of business?</vt:lpstr>
      <vt:lpstr>Business is seen as the problem…</vt:lpstr>
      <vt:lpstr>Where are the solutions?</vt:lpstr>
      <vt:lpstr>The fundamental problem is…</vt:lpstr>
      <vt:lpstr>RESOURCES</vt:lpstr>
      <vt:lpstr>Where are the resources?</vt:lpstr>
      <vt:lpstr>Where are the resources?</vt:lpstr>
      <vt:lpstr>Profit is the…</vt:lpstr>
      <vt:lpstr>Conventional Wisdom </vt:lpstr>
      <vt:lpstr>The Reality is Opposite</vt:lpstr>
      <vt:lpstr>How do we use the power of business?</vt:lpstr>
      <vt:lpstr>Our Purpose is to Create Shared Value</vt:lpstr>
      <vt:lpstr>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Barclays RoundUp is a collaborative micro-donation initiative that facilitates a virtuous cycle amongst our customers, social enterprises and Barclays</vt:lpstr>
      <vt:lpstr>Even if only a fraction of current Barclays customers adopt Round-Up the social impact would be very significant; if Round Up was made available to Barclays wide products the social impact would be incredible</vt:lpstr>
      <vt:lpstr>PowerPoint Presentation</vt:lpstr>
      <vt:lpstr>PowerPoint Presentation</vt:lpstr>
      <vt:lpstr>PowerPoint Presentation</vt:lpstr>
      <vt:lpstr>Circle One Pager</vt:lpstr>
      <vt:lpstr>PowerPoint Presentation</vt:lpstr>
      <vt:lpstr>Circle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Insert fixed takeaways for audience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Heard, Tim : Corporate CIO</dc:creator>
  <cp:lastModifiedBy>Heard, Tim : Corporate CIO</cp:lastModifiedBy>
  <cp:revision>31</cp:revision>
  <dcterms:modified xsi:type="dcterms:W3CDTF">2017-09-28T11:58:44Z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-1094739598</vt:i4>
  </property>
  <property fmtid="{D5CDD505-2E9C-101B-9397-08002B2CF9AE}" pid="3" name="_NewReviewCycle">
    <vt:lpwstr/>
  </property>
  <property fmtid="{D5CDD505-2E9C-101B-9397-08002B2CF9AE}" pid="4" name="_EmailSubject">
    <vt:lpwstr>ilead presentation - just need to drop in one pager, map and think of some takeaways for middle management - we can catch up tomorrow to dish out sectiosn perhaps?</vt:lpwstr>
  </property>
  <property fmtid="{D5CDD505-2E9C-101B-9397-08002B2CF9AE}" pid="5" name="_AuthorEmail">
    <vt:lpwstr>Tim.Heard@barclayscorp.com</vt:lpwstr>
  </property>
  <property fmtid="{D5CDD505-2E9C-101B-9397-08002B2CF9AE}" pid="6" name="_AuthorEmailDisplayName">
    <vt:lpwstr>Heard, Tim : Barclays UK</vt:lpwstr>
  </property>
</Properties>
</file>